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3" r:id="rId2"/>
  </p:sldMasterIdLst>
  <p:sldIdLst>
    <p:sldId id="256" r:id="rId3"/>
    <p:sldId id="257" r:id="rId4"/>
    <p:sldId id="258" r:id="rId5"/>
    <p:sldId id="259" r:id="rId6"/>
    <p:sldId id="260" r:id="rId7"/>
    <p:sldId id="261" r:id="rId8"/>
    <p:sldId id="262" r:id="rId9"/>
    <p:sldId id="268" r:id="rId10"/>
    <p:sldId id="263" r:id="rId11"/>
    <p:sldId id="264" r:id="rId12"/>
    <p:sldId id="265" r:id="rId13"/>
    <p:sldId id="266" r:id="rId14"/>
    <p:sldId id="267" r:id="rId15"/>
    <p:sldId id="269" r:id="rId1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1386" y="6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smtClean="0"/>
              <a:t>单击此处编辑母版副标题样式</a:t>
            </a:r>
            <a:endParaRPr lang="zh-CN" altLang="en-US" noProof="1"/>
          </a:p>
        </p:txBody>
      </p:sp>
      <p:sp>
        <p:nvSpPr>
          <p:cNvPr id="4" name="日期占位符 3"/>
          <p:cNvSpPr>
            <a:spLocks noGrp="1"/>
          </p:cNvSpPr>
          <p:nvPr>
            <p:ph type="dt" sz="half" idx="10"/>
          </p:nvPr>
        </p:nvSpPr>
        <p:spPr>
          <a:ln/>
        </p:spPr>
        <p:txBody>
          <a:bodyPr/>
          <a:lstStyle>
            <a:lvl1pPr>
              <a:defRPr/>
            </a:lvl1pPr>
          </a:lstStyle>
          <a:p>
            <a:pPr>
              <a:defRPr/>
            </a:pPr>
            <a:endParaRPr lang="zh-CN" altLang="en-US"/>
          </a:p>
        </p:txBody>
      </p:sp>
      <p:sp>
        <p:nvSpPr>
          <p:cNvPr id="5" name="页脚占位符 4"/>
          <p:cNvSpPr>
            <a:spLocks noGrp="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p:cNvSpPr>
          <p:nvPr>
            <p:ph type="sldNum" sz="quarter" idx="12"/>
          </p:nvPr>
        </p:nvSpPr>
        <p:spPr>
          <a:ln/>
        </p:spPr>
        <p:txBody>
          <a:bodyPr/>
          <a:lstStyle>
            <a:lvl1pPr>
              <a:defRPr/>
            </a:lvl1pPr>
          </a:lstStyle>
          <a:p>
            <a:pPr>
              <a:defRPr/>
            </a:pPr>
            <a:fld id="{EE75F959-BDA8-42C9-9660-9B7FE37CF489}" type="slidenum">
              <a:rPr altLang="en-US"/>
              <a:pPr>
                <a:defRPr/>
              </a:pPr>
              <a:t>‹#›</a:t>
            </a:fld>
            <a:endParaRPr lang="zh-CN" altLang="en-US"/>
          </a:p>
        </p:txBody>
      </p:sp>
    </p:spTree>
    <p:extLst>
      <p:ext uri="{BB962C8B-B14F-4D97-AF65-F5344CB8AC3E}">
        <p14:creationId xmlns:p14="http://schemas.microsoft.com/office/powerpoint/2010/main" val="21299472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989623" y="260648"/>
            <a:ext cx="6534705" cy="647700"/>
          </a:xfrm>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529207" y="1124744"/>
            <a:ext cx="8075241" cy="5256584"/>
          </a:xfrm>
        </p:spPr>
        <p:txBody>
          <a:bodyPr/>
          <a:lstStyle>
            <a:lvl1pPr algn="just">
              <a:defRPr/>
            </a:lvl1pPr>
            <a:lvl2pPr algn="just">
              <a:defRPr/>
            </a:lvl2pPr>
            <a:lvl3pPr algn="just">
              <a:defRPr/>
            </a:lvl3pPr>
            <a:lvl4pPr algn="just">
              <a:defRPr/>
            </a:lvl4pPr>
            <a:lvl5pPr algn="just">
              <a:defRPr/>
            </a:lvl5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p:cNvSpPr>
          <p:nvPr>
            <p:ph type="dt" sz="half" idx="10"/>
          </p:nvPr>
        </p:nvSpPr>
        <p:spPr>
          <a:ln/>
        </p:spPr>
        <p:txBody>
          <a:bodyPr/>
          <a:lstStyle>
            <a:lvl1pPr>
              <a:defRPr/>
            </a:lvl1pPr>
          </a:lstStyle>
          <a:p>
            <a:pPr>
              <a:defRPr/>
            </a:pPr>
            <a:endParaRPr lang="zh-CN" altLang="en-US"/>
          </a:p>
        </p:txBody>
      </p:sp>
      <p:sp>
        <p:nvSpPr>
          <p:cNvPr id="5" name="页脚占位符 4"/>
          <p:cNvSpPr>
            <a:spLocks noGrp="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p:cNvSpPr>
          <p:nvPr>
            <p:ph type="sldNum" sz="quarter" idx="12"/>
          </p:nvPr>
        </p:nvSpPr>
        <p:spPr>
          <a:ln/>
        </p:spPr>
        <p:txBody>
          <a:bodyPr/>
          <a:lstStyle>
            <a:lvl1pPr>
              <a:defRPr/>
            </a:lvl1pPr>
          </a:lstStyle>
          <a:p>
            <a:pPr>
              <a:defRPr/>
            </a:pPr>
            <a:fld id="{A1E11646-68B9-467C-AC55-B59D6BE76929}" type="slidenum">
              <a:rPr altLang="en-US"/>
              <a:pPr>
                <a:defRPr/>
              </a:pPr>
              <a:t>‹#›</a:t>
            </a:fld>
            <a:endParaRPr lang="zh-CN" altLang="en-US"/>
          </a:p>
        </p:txBody>
      </p:sp>
    </p:spTree>
    <p:extLst>
      <p:ext uri="{BB962C8B-B14F-4D97-AF65-F5344CB8AC3E}">
        <p14:creationId xmlns:p14="http://schemas.microsoft.com/office/powerpoint/2010/main" val="23554151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solidFill>
                  <a:schemeClr val="tx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457200" y="1340768"/>
            <a:ext cx="8291264" cy="5040560"/>
          </a:xfrm>
        </p:spPr>
        <p:txBody>
          <a:bodyPr/>
          <a:lstStyle>
            <a:lvl1pPr algn="just">
              <a:lnSpc>
                <a:spcPct val="135000"/>
              </a:lnSpc>
              <a:defRPr/>
            </a:lvl1pPr>
            <a:lvl2pPr algn="just">
              <a:lnSpc>
                <a:spcPct val="135000"/>
              </a:lnSpc>
              <a:defRPr/>
            </a:lvl2pPr>
            <a:lvl3pPr algn="just">
              <a:lnSpc>
                <a:spcPct val="135000"/>
              </a:lnSpc>
              <a:defRPr/>
            </a:lvl3pPr>
            <a:lvl4pPr algn="just">
              <a:lnSpc>
                <a:spcPct val="135000"/>
              </a:lnSpc>
              <a:defRPr/>
            </a:lvl4pPr>
            <a:lvl5pPr algn="just">
              <a:lnSpc>
                <a:spcPct val="135000"/>
              </a:lnSpc>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5" name="Rectangle 7"/>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8"/>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9"/>
          <p:cNvSpPr>
            <a:spLocks noGrp="1" noChangeArrowheads="1"/>
          </p:cNvSpPr>
          <p:nvPr>
            <p:ph type="sldNum" sz="quarter" idx="12"/>
          </p:nvPr>
        </p:nvSpPr>
        <p:spPr>
          <a:xfrm>
            <a:off x="6443663" y="6237288"/>
            <a:ext cx="2133600" cy="476250"/>
          </a:xfrm>
        </p:spPr>
        <p:txBody>
          <a:bodyPr/>
          <a:lstStyle>
            <a:lvl1pPr>
              <a:defRPr/>
            </a:lvl1pPr>
          </a:lstStyle>
          <a:p>
            <a:pPr>
              <a:defRPr/>
            </a:pPr>
            <a:fld id="{91E0FD2B-0A3D-4522-86A1-8AAC35647061}"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50859284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2.xml"/><Relationship Id="rId1" Type="http://schemas.openxmlformats.org/officeDocument/2006/relationships/slideLayout" Target="../slideLayouts/slideLayout3.xml"/><Relationship Id="rId5" Type="http://schemas.openxmlformats.org/officeDocument/2006/relationships/image" Target="../media/image4.png"/><Relationship Id="rId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7" name="标题占位符 1"/>
          <p:cNvSpPr>
            <a:spLocks noGrp="1" noChangeArrowheads="1"/>
          </p:cNvSpPr>
          <p:nvPr>
            <p:ph type="title" idx="4294967295"/>
          </p:nvPr>
        </p:nvSpPr>
        <p:spPr bwMode="auto">
          <a:xfrm>
            <a:off x="1017820" y="260648"/>
            <a:ext cx="673735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dirty="0" smtClean="0">
                <a:sym typeface="华文中宋" pitchFamily="2" charset="-122"/>
              </a:rPr>
              <a:t>单击此处编辑母版标题样式</a:t>
            </a:r>
          </a:p>
        </p:txBody>
      </p:sp>
      <p:sp>
        <p:nvSpPr>
          <p:cNvPr id="1028" name="文本占位符 2"/>
          <p:cNvSpPr>
            <a:spLocks noGrp="1" noChangeArrowheads="1"/>
          </p:cNvSpPr>
          <p:nvPr>
            <p:ph type="body" idx="4294967295"/>
          </p:nvPr>
        </p:nvSpPr>
        <p:spPr bwMode="auto">
          <a:xfrm>
            <a:off x="395536" y="1052736"/>
            <a:ext cx="8352928" cy="5256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sym typeface="Calibri" pitchFamily="34" charset="0"/>
              </a:rPr>
              <a:t>单击此处编辑母版标题样式</a:t>
            </a:r>
          </a:p>
        </p:txBody>
      </p:sp>
      <p:sp>
        <p:nvSpPr>
          <p:cNvPr id="2053" name="日期占位符 3"/>
          <p:cNvSpPr>
            <a:spLocks noGrp="1"/>
          </p:cNvSpPr>
          <p:nvPr>
            <p:ph type="dt" sz="half" idx="2"/>
          </p:nvPr>
        </p:nvSpPr>
        <p:spPr>
          <a:xfrm>
            <a:off x="457200" y="6356350"/>
            <a:ext cx="2133600" cy="365125"/>
          </a:xfrm>
          <a:prstGeom prst="rect">
            <a:avLst/>
          </a:prstGeom>
          <a:noFill/>
          <a:ln w="9525">
            <a:noFill/>
            <a:miter/>
          </a:ln>
        </p:spPr>
        <p:txBody>
          <a:bodyPr vert="horz" wrap="square" anchor="ctr"/>
          <a:lstStyle>
            <a:lvl1pPr eaLnBrk="1" hangingPunct="1">
              <a:buFont typeface="Arial" panose="020B0604020202020204" pitchFamily="34" charset="0"/>
              <a:buNone/>
              <a:defRPr sz="1200" noProof="1">
                <a:solidFill>
                  <a:srgbClr val="898989"/>
                </a:solidFill>
                <a:latin typeface="华文细黑" pitchFamily="2" charset="-122"/>
                <a:ea typeface="宋体" charset="-122"/>
                <a:sym typeface="华文细黑" pitchFamily="2" charset="-122"/>
              </a:defRPr>
            </a:lvl1pPr>
          </a:lstStyle>
          <a:p>
            <a:pPr fontAlgn="base">
              <a:spcBef>
                <a:spcPct val="0"/>
              </a:spcBef>
              <a:spcAft>
                <a:spcPct val="0"/>
              </a:spcAft>
              <a:defRPr/>
            </a:pPr>
            <a:endParaRPr lang="zh-CN" altLang="en-US"/>
          </a:p>
        </p:txBody>
      </p:sp>
      <p:sp>
        <p:nvSpPr>
          <p:cNvPr id="2054" name="页脚占位符 4"/>
          <p:cNvSpPr>
            <a:spLocks noGrp="1"/>
          </p:cNvSpPr>
          <p:nvPr>
            <p:ph type="ftr" sz="quarter" idx="3"/>
          </p:nvPr>
        </p:nvSpPr>
        <p:spPr>
          <a:xfrm>
            <a:off x="3124200" y="6356350"/>
            <a:ext cx="2895600" cy="365125"/>
          </a:xfrm>
          <a:prstGeom prst="rect">
            <a:avLst/>
          </a:prstGeom>
          <a:noFill/>
          <a:ln w="9525">
            <a:noFill/>
            <a:miter/>
          </a:ln>
        </p:spPr>
        <p:txBody>
          <a:bodyPr vert="horz" wrap="square" lIns="91440" tIns="45720" rIns="91440" bIns="45720" numCol="1" anchor="ctr" anchorCtr="0" compatLnSpc="1">
            <a:prstTxWarp prst="textNoShape">
              <a:avLst/>
            </a:prstTxWarp>
          </a:bodyPr>
          <a:lstStyle>
            <a:lvl1pPr algn="ctr" eaLnBrk="1" hangingPunct="1">
              <a:buFont typeface="Arial" panose="020B0604020202020204" pitchFamily="34" charset="0"/>
              <a:buNone/>
              <a:defRPr sz="1200" noProof="1">
                <a:solidFill>
                  <a:srgbClr val="898989"/>
                </a:solidFill>
                <a:latin typeface="Calibri" panose="020F0502020204030204" pitchFamily="34" charset="0"/>
                <a:cs typeface="Calibri" panose="020F0502020204030204" pitchFamily="34" charset="0"/>
                <a:sym typeface="Calibri" panose="020F0502020204030204" pitchFamily="34" charset="0"/>
              </a:defRPr>
            </a:lvl1pPr>
          </a:lstStyle>
          <a:p>
            <a:pPr fontAlgn="base">
              <a:spcBef>
                <a:spcPct val="0"/>
              </a:spcBef>
              <a:spcAft>
                <a:spcPct val="0"/>
              </a:spcAft>
              <a:defRPr/>
            </a:pPr>
            <a:endParaRPr lang="zh-CN" altLang="zh-CN"/>
          </a:p>
        </p:txBody>
      </p:sp>
      <p:sp>
        <p:nvSpPr>
          <p:cNvPr id="2055" name="灯片编号占位符 5"/>
          <p:cNvSpPr>
            <a:spLocks noGrp="1"/>
          </p:cNvSpPr>
          <p:nvPr>
            <p:ph type="sldNum" sz="quarter" idx="4"/>
          </p:nvPr>
        </p:nvSpPr>
        <p:spPr>
          <a:xfrm>
            <a:off x="6553200" y="6356350"/>
            <a:ext cx="2133600" cy="365125"/>
          </a:xfrm>
          <a:prstGeom prst="rect">
            <a:avLst/>
          </a:prstGeom>
          <a:noFill/>
          <a:ln w="9525">
            <a:noFill/>
            <a:miter/>
          </a:ln>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noProof="1" smtClean="0">
                <a:solidFill>
                  <a:srgbClr val="898989"/>
                </a:solidFill>
                <a:latin typeface="华文细黑" pitchFamily="2" charset="-122"/>
                <a:sym typeface="华文细黑" pitchFamily="2" charset="-122"/>
              </a:defRPr>
            </a:lvl1pPr>
          </a:lstStyle>
          <a:p>
            <a:pPr fontAlgn="base">
              <a:spcBef>
                <a:spcPct val="0"/>
              </a:spcBef>
              <a:spcAft>
                <a:spcPct val="0"/>
              </a:spcAft>
              <a:defRPr/>
            </a:pPr>
            <a:fld id="{5D49B110-1728-47C6-B082-304D17FF2B0E}" type="slidenum">
              <a:rPr altLang="en-US"/>
              <a:pPr fontAlgn="base">
                <a:spcBef>
                  <a:spcPct val="0"/>
                </a:spcBef>
                <a:spcAft>
                  <a:spcPct val="0"/>
                </a:spcAft>
                <a:defRPr/>
              </a:pPr>
              <a:t>‹#›</a:t>
            </a:fld>
            <a:endParaRPr lang="zh-CN" altLang="en-US"/>
          </a:p>
        </p:txBody>
      </p:sp>
      <p:pic>
        <p:nvPicPr>
          <p:cNvPr id="1032" name="Picture 13" descr="cd"/>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05600" y="6499225"/>
            <a:ext cx="2413000"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 descr="C:\Users\Cao\AppData\Roaming\Tencent\Users\744749695\QQ\WinTemp\RichOle\6WAEI9JU@3Y5(0[D4C`(1LA.png"/>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 y="0"/>
            <a:ext cx="1007747" cy="9087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1357964"/>
      </p:ext>
    </p:extLst>
  </p:cSld>
  <p:clrMap bg1="lt1" tx1="dk1" bg2="lt2" tx2="dk2" accent1="accent1" accent2="accent2" accent3="accent3" accent4="accent4" accent5="accent5" accent6="accent6" hlink="hlink" folHlink="folHlink"/>
  <p:sldLayoutIdLst>
    <p:sldLayoutId id="2147483661" r:id="rId1"/>
    <p:sldLayoutId id="2147483662" r:id="rId2"/>
  </p:sldLayoutIdLst>
  <p:txStyles>
    <p:titleStyle>
      <a:lvl1pPr algn="l" defTabSz="0" rtl="0" eaLnBrk="0" fontAlgn="base" hangingPunct="0">
        <a:spcBef>
          <a:spcPct val="0"/>
        </a:spcBef>
        <a:spcAft>
          <a:spcPct val="0"/>
        </a:spcAft>
        <a:buFont typeface="Arial" pitchFamily="34" charset="0"/>
        <a:defRPr sz="2000" b="1" kern="1200">
          <a:solidFill>
            <a:schemeClr val="tx1"/>
          </a:solidFill>
          <a:latin typeface="华文细黑" panose="02010600040101010101" pitchFamily="2" charset="-122"/>
          <a:ea typeface="华文细黑" panose="02010600040101010101" pitchFamily="2" charset="-122"/>
          <a:cs typeface="+mj-cs"/>
          <a:sym typeface="华文中宋" pitchFamily="2" charset="-122"/>
        </a:defRPr>
      </a:lvl1pPr>
      <a:lvl2pPr algn="l" defTabSz="0" rtl="0" eaLnBrk="0" fontAlgn="base" hangingPunct="0">
        <a:spcBef>
          <a:spcPct val="0"/>
        </a:spcBef>
        <a:spcAft>
          <a:spcPct val="0"/>
        </a:spcAft>
        <a:buFont typeface="Arial" pitchFamily="34" charset="0"/>
        <a:defRPr sz="2000" b="1">
          <a:solidFill>
            <a:schemeClr val="tx1"/>
          </a:solidFill>
          <a:latin typeface="华文细黑" panose="02010600040101010101" pitchFamily="2" charset="-122"/>
          <a:ea typeface="华文细黑" panose="02010600040101010101" pitchFamily="2" charset="-122"/>
          <a:sym typeface="华文中宋" pitchFamily="2" charset="-122"/>
        </a:defRPr>
      </a:lvl2pPr>
      <a:lvl3pPr algn="l" defTabSz="0" rtl="0" eaLnBrk="0" fontAlgn="base" hangingPunct="0">
        <a:spcBef>
          <a:spcPct val="0"/>
        </a:spcBef>
        <a:spcAft>
          <a:spcPct val="0"/>
        </a:spcAft>
        <a:buFont typeface="Arial" pitchFamily="34" charset="0"/>
        <a:defRPr sz="2000" b="1">
          <a:solidFill>
            <a:schemeClr val="tx1"/>
          </a:solidFill>
          <a:latin typeface="华文细黑" panose="02010600040101010101" pitchFamily="2" charset="-122"/>
          <a:ea typeface="华文细黑" panose="02010600040101010101" pitchFamily="2" charset="-122"/>
          <a:sym typeface="华文中宋" pitchFamily="2" charset="-122"/>
        </a:defRPr>
      </a:lvl3pPr>
      <a:lvl4pPr algn="l" defTabSz="0" rtl="0" eaLnBrk="0" fontAlgn="base" hangingPunct="0">
        <a:spcBef>
          <a:spcPct val="0"/>
        </a:spcBef>
        <a:spcAft>
          <a:spcPct val="0"/>
        </a:spcAft>
        <a:buFont typeface="Arial" pitchFamily="34" charset="0"/>
        <a:defRPr sz="2000" b="1">
          <a:solidFill>
            <a:schemeClr val="tx1"/>
          </a:solidFill>
          <a:latin typeface="华文细黑" panose="02010600040101010101" pitchFamily="2" charset="-122"/>
          <a:ea typeface="华文细黑" panose="02010600040101010101" pitchFamily="2" charset="-122"/>
          <a:sym typeface="华文中宋" pitchFamily="2" charset="-122"/>
        </a:defRPr>
      </a:lvl4pPr>
      <a:lvl5pPr algn="l" defTabSz="0" rtl="0" eaLnBrk="0" fontAlgn="base" hangingPunct="0">
        <a:spcBef>
          <a:spcPct val="0"/>
        </a:spcBef>
        <a:spcAft>
          <a:spcPct val="0"/>
        </a:spcAft>
        <a:buFont typeface="Arial" pitchFamily="34" charset="0"/>
        <a:defRPr sz="2000" b="1">
          <a:solidFill>
            <a:schemeClr val="tx1"/>
          </a:solidFill>
          <a:latin typeface="华文细黑" panose="02010600040101010101" pitchFamily="2" charset="-122"/>
          <a:ea typeface="华文细黑" panose="02010600040101010101" pitchFamily="2" charset="-122"/>
          <a:sym typeface="华文中宋" pitchFamily="2" charset="-122"/>
        </a:defRPr>
      </a:lvl5pPr>
      <a:lvl6pPr marL="457200" algn="l" defTabSz="0" rtl="0" eaLnBrk="0" fontAlgn="base" hangingPunct="0">
        <a:spcBef>
          <a:spcPct val="0"/>
        </a:spcBef>
        <a:spcAft>
          <a:spcPct val="0"/>
        </a:spcAft>
        <a:buFont typeface="Arial" panose="020B0604020202020204" pitchFamily="34" charset="0"/>
        <a:defRPr sz="2400" b="1">
          <a:solidFill>
            <a:srgbClr val="660066"/>
          </a:solidFill>
          <a:latin typeface="Arial" panose="020B0604020202020204" pitchFamily="34" charset="0"/>
          <a:ea typeface="宋体" panose="02010600030101010101" pitchFamily="2" charset="-122"/>
          <a:sym typeface="华文中宋" panose="02010600040101010101" pitchFamily="2" charset="-122"/>
        </a:defRPr>
      </a:lvl6pPr>
      <a:lvl7pPr marL="914400" algn="l" defTabSz="0" rtl="0" eaLnBrk="0" fontAlgn="base" hangingPunct="0">
        <a:spcBef>
          <a:spcPct val="0"/>
        </a:spcBef>
        <a:spcAft>
          <a:spcPct val="0"/>
        </a:spcAft>
        <a:buFont typeface="Arial" panose="020B0604020202020204" pitchFamily="34" charset="0"/>
        <a:defRPr sz="2400" b="1">
          <a:solidFill>
            <a:srgbClr val="660066"/>
          </a:solidFill>
          <a:latin typeface="Arial" panose="020B0604020202020204" pitchFamily="34" charset="0"/>
          <a:ea typeface="宋体" panose="02010600030101010101" pitchFamily="2" charset="-122"/>
          <a:sym typeface="华文中宋" panose="02010600040101010101" pitchFamily="2" charset="-122"/>
        </a:defRPr>
      </a:lvl7pPr>
      <a:lvl8pPr marL="1371600" algn="l" defTabSz="0" rtl="0" eaLnBrk="0" fontAlgn="base" hangingPunct="0">
        <a:spcBef>
          <a:spcPct val="0"/>
        </a:spcBef>
        <a:spcAft>
          <a:spcPct val="0"/>
        </a:spcAft>
        <a:buFont typeface="Arial" panose="020B0604020202020204" pitchFamily="34" charset="0"/>
        <a:defRPr sz="2400" b="1">
          <a:solidFill>
            <a:srgbClr val="660066"/>
          </a:solidFill>
          <a:latin typeface="Arial" panose="020B0604020202020204" pitchFamily="34" charset="0"/>
          <a:ea typeface="宋体" panose="02010600030101010101" pitchFamily="2" charset="-122"/>
          <a:sym typeface="华文中宋" panose="02010600040101010101" pitchFamily="2" charset="-122"/>
        </a:defRPr>
      </a:lvl8pPr>
      <a:lvl9pPr marL="1828800" algn="l" defTabSz="0" rtl="0" eaLnBrk="0" fontAlgn="base" hangingPunct="0">
        <a:spcBef>
          <a:spcPct val="0"/>
        </a:spcBef>
        <a:spcAft>
          <a:spcPct val="0"/>
        </a:spcAft>
        <a:buFont typeface="Arial" panose="020B0604020202020204" pitchFamily="34" charset="0"/>
        <a:defRPr sz="2400" b="1">
          <a:solidFill>
            <a:srgbClr val="660066"/>
          </a:solidFill>
          <a:latin typeface="Arial" panose="020B0604020202020204" pitchFamily="34" charset="0"/>
          <a:ea typeface="宋体" panose="02010600030101010101" pitchFamily="2" charset="-122"/>
          <a:sym typeface="华文中宋" panose="02010600040101010101" pitchFamily="2" charset="-122"/>
        </a:defRPr>
      </a:lvl9pPr>
    </p:titleStyle>
    <p:bodyStyle>
      <a:lvl1pPr marL="342900" indent="-342900" algn="just" defTabSz="0" rtl="0" eaLnBrk="0" fontAlgn="base" hangingPunct="0">
        <a:lnSpc>
          <a:spcPct val="135000"/>
        </a:lnSpc>
        <a:spcBef>
          <a:spcPct val="20000"/>
        </a:spcBef>
        <a:spcAft>
          <a:spcPct val="0"/>
        </a:spcAft>
        <a:buFont typeface="Arial" pitchFamily="34" charset="0"/>
        <a:buChar char="•"/>
        <a:defRPr kern="1200">
          <a:solidFill>
            <a:schemeClr val="tx1"/>
          </a:solidFill>
          <a:latin typeface="+mn-lt"/>
          <a:ea typeface="+mn-ea"/>
          <a:cs typeface="+mn-cs"/>
          <a:sym typeface="Calibri" pitchFamily="34" charset="0"/>
        </a:defRPr>
      </a:lvl1pPr>
      <a:lvl2pPr marL="742950" lvl="1" indent="-285750" algn="l" defTabSz="0"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sym typeface="Calibri" pitchFamily="34" charset="0"/>
        </a:defRPr>
      </a:lvl2pPr>
      <a:lvl3pPr marL="1143000" lvl="2" indent="-228600" algn="l" defTabSz="0"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sym typeface="Calibri" pitchFamily="34" charset="0"/>
        </a:defRPr>
      </a:lvl3pPr>
      <a:lvl4pPr marL="1600200" lvl="3" indent="-228600" algn="l" defTabSz="0"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sym typeface="Calibri" pitchFamily="34" charset="0"/>
        </a:defRPr>
      </a:lvl4pPr>
      <a:lvl5pPr marL="2057400" lvl="4" indent="-228600" algn="l" defTabSz="0"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sym typeface="Calibri" pitchFamily="34" charset="0"/>
        </a:defRPr>
      </a:lvl5pPr>
      <a:lvl6pPr marL="2514600" lvl="5" indent="-228600" algn="l" defTabSz="0" eaLnBrk="0" fontAlgn="base" latinLnBrk="0" hangingPunct="0">
        <a:spcBef>
          <a:spcPct val="20000"/>
        </a:spcBef>
        <a:spcAft>
          <a:spcPct val="0"/>
        </a:spcAft>
        <a:buFont typeface="Arial" charset="0"/>
        <a:buChar char="»"/>
        <a:defRPr sz="2000" kern="1200">
          <a:solidFill>
            <a:schemeClr val="tx1"/>
          </a:solidFill>
          <a:latin typeface="+mn-lt"/>
          <a:ea typeface="+mn-ea"/>
          <a:cs typeface="+mn-cs"/>
          <a:sym typeface="Calibri" pitchFamily="2" charset="0"/>
        </a:defRPr>
      </a:lvl6pPr>
      <a:lvl7pPr marL="2971800" lvl="6" indent="-228600" algn="l" defTabSz="0" eaLnBrk="0" fontAlgn="base" latinLnBrk="0" hangingPunct="0">
        <a:spcBef>
          <a:spcPct val="20000"/>
        </a:spcBef>
        <a:spcAft>
          <a:spcPct val="0"/>
        </a:spcAft>
        <a:buFont typeface="Arial" charset="0"/>
        <a:buChar char="»"/>
        <a:defRPr sz="2000" kern="1200">
          <a:solidFill>
            <a:schemeClr val="tx1"/>
          </a:solidFill>
          <a:latin typeface="+mn-lt"/>
          <a:ea typeface="+mn-ea"/>
          <a:cs typeface="+mn-cs"/>
          <a:sym typeface="Calibri" pitchFamily="2" charset="0"/>
        </a:defRPr>
      </a:lvl7pPr>
      <a:lvl8pPr marL="3429000" lvl="7" indent="-228600" algn="l" defTabSz="0" eaLnBrk="0" fontAlgn="base" latinLnBrk="0" hangingPunct="0">
        <a:spcBef>
          <a:spcPct val="20000"/>
        </a:spcBef>
        <a:spcAft>
          <a:spcPct val="0"/>
        </a:spcAft>
        <a:buFont typeface="Arial" charset="0"/>
        <a:buChar char="»"/>
        <a:defRPr sz="2000" kern="1200">
          <a:solidFill>
            <a:schemeClr val="tx1"/>
          </a:solidFill>
          <a:latin typeface="+mn-lt"/>
          <a:ea typeface="+mn-ea"/>
          <a:cs typeface="+mn-cs"/>
          <a:sym typeface="Calibri" pitchFamily="2" charset="0"/>
        </a:defRPr>
      </a:lvl8pPr>
      <a:lvl9pPr marL="3886200" lvl="8" indent="-228600" algn="l" defTabSz="0" eaLnBrk="0" fontAlgn="base" latinLnBrk="0" hangingPunct="0">
        <a:spcBef>
          <a:spcPct val="20000"/>
        </a:spcBef>
        <a:spcAft>
          <a:spcPct val="0"/>
        </a:spcAft>
        <a:buFont typeface="Arial" charset="0"/>
        <a:buChar char="»"/>
        <a:defRPr sz="2000" kern="1200">
          <a:solidFill>
            <a:schemeClr val="tx1"/>
          </a:solidFill>
          <a:latin typeface="+mn-lt"/>
          <a:ea typeface="+mn-ea"/>
          <a:cs typeface="+mn-cs"/>
          <a:sym typeface="Calibri" pitchFamily="2" charset="0"/>
        </a:defRPr>
      </a:lvl9pPr>
    </p:bodyStyle>
    <p:otherStyle>
      <a:lvl1pPr marL="0" lvl="0" indent="0" algn="l" defTabSz="914400" eaLnBrk="1" fontAlgn="base" latinLnBrk="0" hangingPunct="1">
        <a:spcBef>
          <a:spcPct val="0"/>
        </a:spcBef>
        <a:spcAft>
          <a:spcPct val="0"/>
        </a:spcAft>
        <a:buFont typeface="Arial" charset="0"/>
        <a:buNone/>
        <a:defRPr sz="1800" b="0" i="0"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Font typeface="Arial" charset="0"/>
        <a:buNone/>
        <a:defRPr sz="1800" b="0" i="0"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Font typeface="Arial" charset="0"/>
        <a:buNone/>
        <a:defRPr sz="1800" b="0" i="0"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Font typeface="Arial" charset="0"/>
        <a:buNone/>
        <a:defRPr sz="1800" b="0" i="0"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Font typeface="Arial" charset="0"/>
        <a:buNone/>
        <a:defRPr sz="1800" b="0" i="0"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Font typeface="Arial" charset="0"/>
        <a:buNone/>
        <a:defRPr sz="1800" b="0" i="0"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Font typeface="Arial" charset="0"/>
        <a:buNone/>
        <a:defRPr sz="1800" b="0" i="0"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Font typeface="Arial" charset="0"/>
        <a:buNone/>
        <a:defRPr sz="1800" b="0" i="0"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Font typeface="Arial" charset="0"/>
        <a:buNone/>
        <a:defRPr sz="1800" b="0" i="0" u="none" kern="1200" baseline="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Rectangle 5"/>
          <p:cNvSpPr>
            <a:spLocks noGrp="1" noChangeArrowheads="1"/>
          </p:cNvSpPr>
          <p:nvPr>
            <p:ph type="title"/>
          </p:nvPr>
        </p:nvSpPr>
        <p:spPr bwMode="auto">
          <a:xfrm>
            <a:off x="1331640" y="260648"/>
            <a:ext cx="7497762" cy="706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dirty="0" smtClean="0"/>
              <a:t>单击此处编辑母版标题样式</a:t>
            </a:r>
          </a:p>
        </p:txBody>
      </p:sp>
      <p:sp>
        <p:nvSpPr>
          <p:cNvPr id="1027" name="Rectangle 6"/>
          <p:cNvSpPr>
            <a:spLocks noGrp="1" noChangeArrowheads="1"/>
          </p:cNvSpPr>
          <p:nvPr>
            <p:ph type="body" idx="1"/>
          </p:nvPr>
        </p:nvSpPr>
        <p:spPr bwMode="auto">
          <a:xfrm>
            <a:off x="457200" y="1270000"/>
            <a:ext cx="8147050" cy="5114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31" name="Rectangle 7"/>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atin typeface="Arial" pitchFamily="34" charset="0"/>
              </a:defRPr>
            </a:lvl1pPr>
          </a:lstStyle>
          <a:p>
            <a:pPr fontAlgn="base">
              <a:spcBef>
                <a:spcPct val="0"/>
              </a:spcBef>
              <a:spcAft>
                <a:spcPct val="0"/>
              </a:spcAft>
              <a:defRPr/>
            </a:pPr>
            <a:endParaRPr lang="en-US" altLang="zh-CN">
              <a:solidFill>
                <a:srgbClr val="000000"/>
              </a:solidFill>
            </a:endParaRPr>
          </a:p>
        </p:txBody>
      </p:sp>
      <p:sp>
        <p:nvSpPr>
          <p:cNvPr id="1032" name="Rectangle 8"/>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atin typeface="Arial" pitchFamily="34" charset="0"/>
              </a:defRPr>
            </a:lvl1pPr>
          </a:lstStyle>
          <a:p>
            <a:pPr fontAlgn="base">
              <a:spcBef>
                <a:spcPct val="0"/>
              </a:spcBef>
              <a:spcAft>
                <a:spcPct val="0"/>
              </a:spcAft>
              <a:defRPr/>
            </a:pPr>
            <a:endParaRPr lang="en-US" altLang="zh-CN">
              <a:solidFill>
                <a:srgbClr val="000000"/>
              </a:solidFill>
            </a:endParaRPr>
          </a:p>
        </p:txBody>
      </p:sp>
      <p:sp>
        <p:nvSpPr>
          <p:cNvPr id="1033" name="Rectangle 9"/>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atin typeface="Arial" pitchFamily="34" charset="0"/>
              </a:defRPr>
            </a:lvl1pPr>
          </a:lstStyle>
          <a:p>
            <a:pPr fontAlgn="base">
              <a:spcBef>
                <a:spcPct val="0"/>
              </a:spcBef>
              <a:spcAft>
                <a:spcPct val="0"/>
              </a:spcAft>
              <a:defRPr/>
            </a:pPr>
            <a:fld id="{A7F89BE6-BB91-4137-ACFE-16E9194B9FFD}" type="slidenum">
              <a:rPr lang="zh-CN" altLang="en-US">
                <a:solidFill>
                  <a:srgbClr val="000000"/>
                </a:solidFill>
              </a:rPr>
              <a:pPr fontAlgn="base">
                <a:spcBef>
                  <a:spcPct val="0"/>
                </a:spcBef>
                <a:spcAft>
                  <a:spcPct val="0"/>
                </a:spcAft>
                <a:defRPr/>
              </a:pPr>
              <a:t>‹#›</a:t>
            </a:fld>
            <a:endParaRPr lang="en-US" altLang="zh-CN">
              <a:solidFill>
                <a:srgbClr val="000000"/>
              </a:solidFill>
            </a:endParaRPr>
          </a:p>
        </p:txBody>
      </p:sp>
      <p:pic>
        <p:nvPicPr>
          <p:cNvPr id="2" name="Picture 10" descr="LOGO"/>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6948264" y="6525344"/>
            <a:ext cx="2160811" cy="2880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 name="图片 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9750"/>
            <a:ext cx="1331638" cy="1042987"/>
          </a:xfrm>
          <a:prstGeom prst="rect">
            <a:avLst/>
          </a:prstGeom>
        </p:spPr>
      </p:pic>
      <p:pic>
        <p:nvPicPr>
          <p:cNvPr id="14" name="图片 13"/>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 y="1052737"/>
            <a:ext cx="9143998" cy="101643"/>
          </a:xfrm>
          <a:prstGeom prst="rect">
            <a:avLst/>
          </a:prstGeom>
        </p:spPr>
      </p:pic>
    </p:spTree>
    <p:extLst>
      <p:ext uri="{BB962C8B-B14F-4D97-AF65-F5344CB8AC3E}">
        <p14:creationId xmlns:p14="http://schemas.microsoft.com/office/powerpoint/2010/main" val="2611883072"/>
      </p:ext>
    </p:extLst>
  </p:cSld>
  <p:clrMap bg1="lt1" tx1="dk1" bg2="lt2" tx2="dk2" accent1="accent1" accent2="accent2" accent3="accent3" accent4="accent4" accent5="accent5" accent6="accent6" hlink="hlink" folHlink="folHlink"/>
  <p:sldLayoutIdLst>
    <p:sldLayoutId id="2147483664" r:id="rId1"/>
  </p:sldLayoutIdLst>
  <p:txStyles>
    <p:titleStyle>
      <a:lvl1pPr algn="l" rtl="0" eaLnBrk="0" fontAlgn="base" hangingPunct="0">
        <a:spcBef>
          <a:spcPct val="0"/>
        </a:spcBef>
        <a:spcAft>
          <a:spcPct val="0"/>
        </a:spcAft>
        <a:defRPr sz="2300" b="1">
          <a:solidFill>
            <a:schemeClr val="tx1"/>
          </a:solidFill>
          <a:effectLst>
            <a:outerShdw blurRad="38100" dist="38100" dir="2700000" algn="tl">
              <a:srgbClr val="000000">
                <a:alpha val="43137"/>
              </a:srgbClr>
            </a:outerShdw>
          </a:effectLst>
          <a:latin typeface="华文细黑" panose="02010600040101010101" pitchFamily="2" charset="-122"/>
          <a:ea typeface="华文细黑" pitchFamily="2" charset="-122"/>
          <a:cs typeface="+mj-cs"/>
        </a:defRPr>
      </a:lvl1pPr>
      <a:lvl2pPr algn="l" rtl="0" eaLnBrk="0" fontAlgn="base" hangingPunct="0">
        <a:spcBef>
          <a:spcPct val="0"/>
        </a:spcBef>
        <a:spcAft>
          <a:spcPct val="0"/>
        </a:spcAft>
        <a:defRPr sz="2400" b="1">
          <a:solidFill>
            <a:srgbClr val="FFFF00"/>
          </a:solidFill>
          <a:latin typeface="Arial" pitchFamily="34" charset="0"/>
          <a:ea typeface="GungsuhChe" pitchFamily="49" charset="-127"/>
        </a:defRPr>
      </a:lvl2pPr>
      <a:lvl3pPr algn="l" rtl="0" eaLnBrk="0" fontAlgn="base" hangingPunct="0">
        <a:spcBef>
          <a:spcPct val="0"/>
        </a:spcBef>
        <a:spcAft>
          <a:spcPct val="0"/>
        </a:spcAft>
        <a:defRPr sz="2400" b="1">
          <a:solidFill>
            <a:srgbClr val="FFFF00"/>
          </a:solidFill>
          <a:latin typeface="Arial" pitchFamily="34" charset="0"/>
          <a:ea typeface="GungsuhChe" pitchFamily="49" charset="-127"/>
        </a:defRPr>
      </a:lvl3pPr>
      <a:lvl4pPr algn="l" rtl="0" eaLnBrk="0" fontAlgn="base" hangingPunct="0">
        <a:spcBef>
          <a:spcPct val="0"/>
        </a:spcBef>
        <a:spcAft>
          <a:spcPct val="0"/>
        </a:spcAft>
        <a:defRPr sz="2400" b="1">
          <a:solidFill>
            <a:srgbClr val="FFFF00"/>
          </a:solidFill>
          <a:latin typeface="Arial" pitchFamily="34" charset="0"/>
          <a:ea typeface="GungsuhChe" pitchFamily="49" charset="-127"/>
        </a:defRPr>
      </a:lvl4pPr>
      <a:lvl5pPr algn="l" rtl="0" eaLnBrk="0" fontAlgn="base" hangingPunct="0">
        <a:spcBef>
          <a:spcPct val="0"/>
        </a:spcBef>
        <a:spcAft>
          <a:spcPct val="0"/>
        </a:spcAft>
        <a:defRPr sz="2400" b="1">
          <a:solidFill>
            <a:srgbClr val="FFFF00"/>
          </a:solidFill>
          <a:latin typeface="Arial" pitchFamily="34" charset="0"/>
          <a:ea typeface="GungsuhChe" pitchFamily="49" charset="-127"/>
        </a:defRPr>
      </a:lvl5pPr>
      <a:lvl6pPr marL="457200" algn="l" rtl="0" fontAlgn="base">
        <a:spcBef>
          <a:spcPct val="0"/>
        </a:spcBef>
        <a:spcAft>
          <a:spcPct val="0"/>
        </a:spcAft>
        <a:defRPr sz="2400" b="1">
          <a:solidFill>
            <a:srgbClr val="FFFF00"/>
          </a:solidFill>
          <a:latin typeface="Arial" pitchFamily="34" charset="0"/>
          <a:ea typeface="GungsuhChe" pitchFamily="49" charset="-127"/>
        </a:defRPr>
      </a:lvl6pPr>
      <a:lvl7pPr marL="914400" algn="l" rtl="0" fontAlgn="base">
        <a:spcBef>
          <a:spcPct val="0"/>
        </a:spcBef>
        <a:spcAft>
          <a:spcPct val="0"/>
        </a:spcAft>
        <a:defRPr sz="2400" b="1">
          <a:solidFill>
            <a:srgbClr val="FFFF00"/>
          </a:solidFill>
          <a:latin typeface="Arial" pitchFamily="34" charset="0"/>
          <a:ea typeface="GungsuhChe" pitchFamily="49" charset="-127"/>
        </a:defRPr>
      </a:lvl7pPr>
      <a:lvl8pPr marL="1371600" algn="l" rtl="0" fontAlgn="base">
        <a:spcBef>
          <a:spcPct val="0"/>
        </a:spcBef>
        <a:spcAft>
          <a:spcPct val="0"/>
        </a:spcAft>
        <a:defRPr sz="2400" b="1">
          <a:solidFill>
            <a:srgbClr val="FFFF00"/>
          </a:solidFill>
          <a:latin typeface="Arial" pitchFamily="34" charset="0"/>
          <a:ea typeface="GungsuhChe" pitchFamily="49" charset="-127"/>
        </a:defRPr>
      </a:lvl8pPr>
      <a:lvl9pPr marL="1828800" algn="l" rtl="0" fontAlgn="base">
        <a:spcBef>
          <a:spcPct val="0"/>
        </a:spcBef>
        <a:spcAft>
          <a:spcPct val="0"/>
        </a:spcAft>
        <a:defRPr sz="2400" b="1">
          <a:solidFill>
            <a:srgbClr val="FFFF00"/>
          </a:solidFill>
          <a:latin typeface="Arial" pitchFamily="34" charset="0"/>
          <a:ea typeface="GungsuhChe" pitchFamily="49" charset="-127"/>
        </a:defRPr>
      </a:lvl9pPr>
    </p:titleStyle>
    <p:bodyStyle>
      <a:lvl1pPr marL="342900" indent="-342900" algn="l" rtl="0" eaLnBrk="0" fontAlgn="base" hangingPunct="0">
        <a:lnSpc>
          <a:spcPct val="125000"/>
        </a:lnSpc>
        <a:spcBef>
          <a:spcPct val="20000"/>
        </a:spcBef>
        <a:spcAft>
          <a:spcPct val="0"/>
        </a:spcAft>
        <a:buChar char="•"/>
        <a:defRPr>
          <a:solidFill>
            <a:schemeClr val="tx1"/>
          </a:solidFill>
          <a:latin typeface="+mn-lt"/>
          <a:ea typeface="+mn-ea"/>
          <a:cs typeface="+mn-cs"/>
        </a:defRPr>
      </a:lvl1pPr>
      <a:lvl2pPr marL="742950" indent="-285750" algn="l" rtl="0" eaLnBrk="0" fontAlgn="base" hangingPunct="0">
        <a:lnSpc>
          <a:spcPct val="125000"/>
        </a:lnSpc>
        <a:spcBef>
          <a:spcPct val="20000"/>
        </a:spcBef>
        <a:spcAft>
          <a:spcPct val="0"/>
        </a:spcAft>
        <a:buChar char="–"/>
        <a:defRPr>
          <a:solidFill>
            <a:schemeClr val="tx1"/>
          </a:solidFill>
          <a:latin typeface="+mn-lt"/>
          <a:ea typeface="+mn-ea"/>
        </a:defRPr>
      </a:lvl2pPr>
      <a:lvl3pPr marL="1143000" indent="-228600" algn="l" rtl="0" eaLnBrk="0" fontAlgn="base" hangingPunct="0">
        <a:lnSpc>
          <a:spcPct val="125000"/>
        </a:lnSpc>
        <a:spcBef>
          <a:spcPct val="20000"/>
        </a:spcBef>
        <a:spcAft>
          <a:spcPct val="0"/>
        </a:spcAft>
        <a:buChar char="•"/>
        <a:defRPr>
          <a:solidFill>
            <a:schemeClr val="tx1"/>
          </a:solidFill>
          <a:latin typeface="+mn-lt"/>
          <a:ea typeface="+mn-ea"/>
        </a:defRPr>
      </a:lvl3pPr>
      <a:lvl4pPr marL="1600200" indent="-228600" algn="l" rtl="0" eaLnBrk="0" fontAlgn="base" hangingPunct="0">
        <a:lnSpc>
          <a:spcPct val="125000"/>
        </a:lnSpc>
        <a:spcBef>
          <a:spcPct val="20000"/>
        </a:spcBef>
        <a:spcAft>
          <a:spcPct val="0"/>
        </a:spcAft>
        <a:buChar char="–"/>
        <a:defRPr>
          <a:solidFill>
            <a:schemeClr val="tx1"/>
          </a:solidFill>
          <a:latin typeface="+mn-lt"/>
          <a:ea typeface="+mn-ea"/>
        </a:defRPr>
      </a:lvl4pPr>
      <a:lvl5pPr marL="2057400" indent="-228600" algn="l" rtl="0" eaLnBrk="0" fontAlgn="base" hangingPunct="0">
        <a:lnSpc>
          <a:spcPct val="125000"/>
        </a:lnSpc>
        <a:spcBef>
          <a:spcPct val="20000"/>
        </a:spcBef>
        <a:spcAft>
          <a:spcPct val="0"/>
        </a:spcAft>
        <a:buChar char="»"/>
        <a:defRPr>
          <a:solidFill>
            <a:schemeClr val="tx1"/>
          </a:solidFill>
          <a:latin typeface="+mn-lt"/>
          <a:ea typeface="+mn-ea"/>
        </a:defRPr>
      </a:lvl5pPr>
      <a:lvl6pPr marL="2514600" indent="-228600" algn="l" rtl="0" fontAlgn="base">
        <a:lnSpc>
          <a:spcPct val="125000"/>
        </a:lnSpc>
        <a:spcBef>
          <a:spcPct val="20000"/>
        </a:spcBef>
        <a:spcAft>
          <a:spcPct val="0"/>
        </a:spcAft>
        <a:buChar char="»"/>
        <a:defRPr>
          <a:solidFill>
            <a:schemeClr val="tx1"/>
          </a:solidFill>
          <a:latin typeface="+mn-lt"/>
          <a:ea typeface="+mn-ea"/>
        </a:defRPr>
      </a:lvl6pPr>
      <a:lvl7pPr marL="2971800" indent="-228600" algn="l" rtl="0" fontAlgn="base">
        <a:lnSpc>
          <a:spcPct val="125000"/>
        </a:lnSpc>
        <a:spcBef>
          <a:spcPct val="20000"/>
        </a:spcBef>
        <a:spcAft>
          <a:spcPct val="0"/>
        </a:spcAft>
        <a:buChar char="»"/>
        <a:defRPr>
          <a:solidFill>
            <a:schemeClr val="tx1"/>
          </a:solidFill>
          <a:latin typeface="+mn-lt"/>
          <a:ea typeface="+mn-ea"/>
        </a:defRPr>
      </a:lvl7pPr>
      <a:lvl8pPr marL="3429000" indent="-228600" algn="l" rtl="0" fontAlgn="base">
        <a:lnSpc>
          <a:spcPct val="125000"/>
        </a:lnSpc>
        <a:spcBef>
          <a:spcPct val="20000"/>
        </a:spcBef>
        <a:spcAft>
          <a:spcPct val="0"/>
        </a:spcAft>
        <a:buChar char="»"/>
        <a:defRPr>
          <a:solidFill>
            <a:schemeClr val="tx1"/>
          </a:solidFill>
          <a:latin typeface="+mn-lt"/>
          <a:ea typeface="+mn-ea"/>
        </a:defRPr>
      </a:lvl8pPr>
      <a:lvl9pPr marL="3886200" indent="-228600" algn="l" rtl="0" fontAlgn="base">
        <a:lnSpc>
          <a:spcPct val="125000"/>
        </a:lnSpc>
        <a:spcBef>
          <a:spcPct val="20000"/>
        </a:spcBef>
        <a:spcAft>
          <a:spcPct val="0"/>
        </a:spcAft>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3.xml"/><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10"/>
          <p:cNvSpPr txBox="1">
            <a:spLocks noChangeArrowheads="1"/>
          </p:cNvSpPr>
          <p:nvPr/>
        </p:nvSpPr>
        <p:spPr bwMode="auto">
          <a:xfrm>
            <a:off x="179512" y="2854677"/>
            <a:ext cx="87122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base" hangingPunct="1">
              <a:spcBef>
                <a:spcPct val="50000"/>
              </a:spcBef>
              <a:spcAft>
                <a:spcPct val="0"/>
              </a:spcAft>
            </a:pPr>
            <a:r>
              <a:rPr lang="zh-CN" altLang="en-US" sz="3600" b="1" dirty="0">
                <a:solidFill>
                  <a:srgbClr val="000000"/>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rPr>
              <a:t>第</a:t>
            </a:r>
            <a:r>
              <a:rPr lang="en-US" altLang="zh-CN" sz="3600" b="1" dirty="0">
                <a:solidFill>
                  <a:srgbClr val="000000"/>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rPr>
              <a:t>6</a:t>
            </a:r>
            <a:r>
              <a:rPr lang="zh-CN" altLang="en-US" sz="3600" b="1" dirty="0">
                <a:solidFill>
                  <a:srgbClr val="000000"/>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rPr>
              <a:t>章　领导力的艺术</a:t>
            </a:r>
            <a:endParaRPr lang="zh-CN" altLang="zh-CN" sz="3600" b="1" dirty="0">
              <a:solidFill>
                <a:srgbClr val="000000"/>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endParaRPr>
          </a:p>
        </p:txBody>
      </p:sp>
      <p:grpSp>
        <p:nvGrpSpPr>
          <p:cNvPr id="12" name="组合 11"/>
          <p:cNvGrpSpPr/>
          <p:nvPr/>
        </p:nvGrpSpPr>
        <p:grpSpPr>
          <a:xfrm>
            <a:off x="0" y="0"/>
            <a:ext cx="9144000" cy="6858000"/>
            <a:chOff x="0" y="0"/>
            <a:chExt cx="9144000" cy="6858000"/>
          </a:xfrm>
        </p:grpSpPr>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789040"/>
              <a:ext cx="9144000" cy="3068960"/>
            </a:xfrm>
            <a:prstGeom prst="rect">
              <a:avLst/>
            </a:prstGeom>
          </p:spPr>
        </p:pic>
        <p:grpSp>
          <p:nvGrpSpPr>
            <p:cNvPr id="11" name="组合 10"/>
            <p:cNvGrpSpPr/>
            <p:nvPr/>
          </p:nvGrpSpPr>
          <p:grpSpPr>
            <a:xfrm>
              <a:off x="0" y="0"/>
              <a:ext cx="9144000" cy="1507410"/>
              <a:chOff x="0" y="0"/>
              <a:chExt cx="9144000" cy="1507410"/>
            </a:xfrm>
          </p:grpSpPr>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11760" y="265088"/>
                <a:ext cx="6732240" cy="450552"/>
              </a:xfrm>
              <a:prstGeom prst="rect">
                <a:avLst/>
              </a:prstGeom>
            </p:spPr>
          </p:pic>
          <p:pic>
            <p:nvPicPr>
              <p:cNvPr id="9" name="图片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691680" cy="1507410"/>
              </a:xfrm>
              <a:prstGeom prst="rect">
                <a:avLst/>
              </a:prstGeom>
            </p:spPr>
          </p:pic>
          <p:pic>
            <p:nvPicPr>
              <p:cNvPr id="10" name="图片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27795" y="830557"/>
                <a:ext cx="8016205" cy="676853"/>
              </a:xfrm>
              <a:prstGeom prst="rect">
                <a:avLst/>
              </a:prstGeom>
            </p:spPr>
          </p:pic>
        </p:grpSp>
      </p:grpSp>
      <p:sp>
        <p:nvSpPr>
          <p:cNvPr id="14" name="矩形 13"/>
          <p:cNvSpPr/>
          <p:nvPr/>
        </p:nvSpPr>
        <p:spPr>
          <a:xfrm>
            <a:off x="-79467" y="922553"/>
            <a:ext cx="4982454" cy="387286"/>
          </a:xfrm>
          <a:prstGeom prst="rect">
            <a:avLst/>
          </a:prstGeom>
        </p:spPr>
        <p:txBody>
          <a:bodyPr wrap="none">
            <a:spAutoFit/>
          </a:bodyPr>
          <a:lstStyle/>
          <a:p>
            <a:pPr algn="ctr">
              <a:lnSpc>
                <a:spcPts val="2275"/>
              </a:lnSpc>
            </a:pPr>
            <a:r>
              <a:rPr lang="zh-CN" altLang="en-US" sz="2400" u="sng" dirty="0">
                <a:solidFill>
                  <a:srgbClr val="000000"/>
                </a:solidFill>
                <a:latin typeface="华文细黑" panose="02010600040101010101" pitchFamily="2" charset="-122"/>
                <a:ea typeface="华文细黑" panose="02010600040101010101" pitchFamily="2" charset="-122"/>
                <a:cs typeface="Times New Roman" panose="02020603050405020304" pitchFamily="18" charset="0"/>
              </a:rPr>
              <a:t>第三篇　实践</a:t>
            </a:r>
            <a:r>
              <a:rPr lang="en-US" altLang="zh-CN" sz="2400" u="sng" dirty="0">
                <a:solidFill>
                  <a:srgbClr val="000000"/>
                </a:solidFill>
                <a:latin typeface="华文细黑" panose="02010600040101010101" pitchFamily="2" charset="-122"/>
                <a:ea typeface="华文细黑" panose="02010600040101010101" pitchFamily="2" charset="-122"/>
                <a:cs typeface="Times New Roman" panose="02020603050405020304" pitchFamily="18" charset="0"/>
              </a:rPr>
              <a:t>——</a:t>
            </a:r>
            <a:r>
              <a:rPr lang="zh-CN" altLang="en-US" sz="2400" u="sng" dirty="0">
                <a:solidFill>
                  <a:srgbClr val="000000"/>
                </a:solidFill>
                <a:latin typeface="华文细黑" panose="02010600040101010101" pitchFamily="2" charset="-122"/>
                <a:ea typeface="华文细黑" panose="02010600040101010101" pitchFamily="2" charset="-122"/>
                <a:cs typeface="Times New Roman" panose="02020603050405020304" pitchFamily="18" charset="0"/>
              </a:rPr>
              <a:t>如何塑造领导力</a:t>
            </a:r>
            <a:r>
              <a:rPr lang="en-US" altLang="zh-CN" sz="2400" u="sng" dirty="0">
                <a:solidFill>
                  <a:srgbClr val="0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zh-CN" sz="1600" u="sng" dirty="0">
              <a:solidFill>
                <a:srgbClr val="0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484978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6.3</a:t>
            </a:r>
            <a:r>
              <a:rPr lang="zh-CN" altLang="zh-CN" dirty="0">
                <a:effectLst/>
              </a:rPr>
              <a:t>　处事艺术</a:t>
            </a:r>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6.3.2</a:t>
            </a:r>
            <a:r>
              <a:rPr lang="zh-CN" altLang="zh-CN" sz="2600" b="1" dirty="0">
                <a:latin typeface="黑体" panose="02010609060101010101" pitchFamily="49" charset="-122"/>
                <a:ea typeface="黑体" panose="02010609060101010101" pitchFamily="49" charset="-122"/>
              </a:rPr>
              <a:t>　统筹全局</a:t>
            </a:r>
            <a:r>
              <a:rPr lang="en-US" altLang="zh-CN" sz="2600" b="1" dirty="0">
                <a:latin typeface="黑体" panose="02010609060101010101" pitchFamily="49" charset="-122"/>
                <a:ea typeface="黑体" panose="02010609060101010101" pitchFamily="49" charset="-122"/>
              </a:rPr>
              <a:t>,</a:t>
            </a:r>
            <a:r>
              <a:rPr lang="zh-CN" altLang="zh-CN" sz="2600" b="1" dirty="0">
                <a:latin typeface="黑体" panose="02010609060101010101" pitchFamily="49" charset="-122"/>
                <a:ea typeface="黑体" panose="02010609060101010101" pitchFamily="49" charset="-122"/>
              </a:rPr>
              <a:t>分清层次</a:t>
            </a:r>
          </a:p>
          <a:p>
            <a:r>
              <a:rPr lang="zh-CN" altLang="zh-CN" dirty="0"/>
              <a:t>领导要统筹全局</a:t>
            </a:r>
            <a:r>
              <a:rPr lang="en-US" altLang="zh-CN" dirty="0"/>
              <a:t>,</a:t>
            </a:r>
            <a:r>
              <a:rPr lang="zh-CN" altLang="zh-CN" dirty="0"/>
              <a:t>规划目标要有方向性、前瞻性</a:t>
            </a:r>
            <a:r>
              <a:rPr lang="en-US" altLang="zh-CN" dirty="0"/>
              <a:t>;</a:t>
            </a:r>
            <a:r>
              <a:rPr lang="zh-CN" altLang="zh-CN" dirty="0"/>
              <a:t>宏观调控要着眼整体、顾全大局</a:t>
            </a:r>
            <a:r>
              <a:rPr lang="en-US" altLang="zh-CN" dirty="0"/>
              <a:t>;</a:t>
            </a:r>
            <a:r>
              <a:rPr lang="zh-CN" altLang="zh-CN" dirty="0"/>
              <a:t>管理要分清层次</a:t>
            </a:r>
            <a:r>
              <a:rPr lang="en-US" altLang="zh-CN" dirty="0"/>
              <a:t>,</a:t>
            </a:r>
            <a:r>
              <a:rPr lang="zh-CN" altLang="zh-CN" dirty="0"/>
              <a:t>管理程序要有规范性、层次性</a:t>
            </a:r>
            <a:r>
              <a:rPr lang="en-US" altLang="zh-CN" dirty="0"/>
              <a:t>;</a:t>
            </a:r>
            <a:r>
              <a:rPr lang="zh-CN" altLang="zh-CN" dirty="0"/>
              <a:t>微观运作要注重质量、讲求效益。统筹全局是领导者的灵魂</a:t>
            </a:r>
            <a:r>
              <a:rPr lang="en-US" altLang="zh-CN" dirty="0"/>
              <a:t>,</a:t>
            </a:r>
            <a:r>
              <a:rPr lang="zh-CN" altLang="zh-CN" dirty="0"/>
              <a:t>分清层次是管理者的精髓。</a:t>
            </a:r>
          </a:p>
          <a:p>
            <a:endParaRPr lang="en-US" altLang="zh-CN" sz="1100" dirty="0" smtClean="0"/>
          </a:p>
          <a:p>
            <a:pPr marL="0" indent="0">
              <a:buNone/>
            </a:pPr>
            <a:r>
              <a:rPr lang="en-US" altLang="zh-CN" sz="2600" b="1" dirty="0">
                <a:latin typeface="黑体" panose="02010609060101010101" pitchFamily="49" charset="-122"/>
                <a:ea typeface="黑体" panose="02010609060101010101" pitchFamily="49" charset="-122"/>
              </a:rPr>
              <a:t>6.3.3</a:t>
            </a:r>
            <a:r>
              <a:rPr lang="zh-CN" altLang="zh-CN" sz="2600" b="1" dirty="0">
                <a:latin typeface="黑体" panose="02010609060101010101" pitchFamily="49" charset="-122"/>
                <a:ea typeface="黑体" panose="02010609060101010101" pitchFamily="49" charset="-122"/>
              </a:rPr>
              <a:t>　明辨是非</a:t>
            </a:r>
            <a:r>
              <a:rPr lang="en-US" altLang="zh-CN" sz="2600" b="1" dirty="0">
                <a:latin typeface="黑体" panose="02010609060101010101" pitchFamily="49" charset="-122"/>
                <a:ea typeface="黑体" panose="02010609060101010101" pitchFamily="49" charset="-122"/>
              </a:rPr>
              <a:t>,</a:t>
            </a:r>
            <a:r>
              <a:rPr lang="zh-CN" altLang="zh-CN" sz="2600" b="1" dirty="0">
                <a:latin typeface="黑体" panose="02010609060101010101" pitchFamily="49" charset="-122"/>
                <a:ea typeface="黑体" panose="02010609060101010101" pitchFamily="49" charset="-122"/>
              </a:rPr>
              <a:t>公正处事</a:t>
            </a:r>
          </a:p>
          <a:p>
            <a:r>
              <a:rPr lang="zh-CN" altLang="zh-CN" dirty="0"/>
              <a:t>公正、公平、公道是人心所向</a:t>
            </a:r>
            <a:r>
              <a:rPr lang="en-US" altLang="zh-CN" dirty="0"/>
              <a:t>,</a:t>
            </a:r>
            <a:r>
              <a:rPr lang="zh-CN" altLang="zh-CN" dirty="0"/>
              <a:t>是一种人的基本需要。公正地处事就是要坚持以原则、法律、准则、规章、制度为依据</a:t>
            </a:r>
            <a:r>
              <a:rPr lang="en-US" altLang="zh-CN" dirty="0"/>
              <a:t>,</a:t>
            </a:r>
            <a:r>
              <a:rPr lang="zh-CN" altLang="zh-CN" dirty="0"/>
              <a:t>根据事情的本来面目实事求是、合情合理地处理每一件事情</a:t>
            </a:r>
            <a:r>
              <a:rPr lang="en-US" altLang="zh-CN" dirty="0"/>
              <a:t>,</a:t>
            </a:r>
            <a:r>
              <a:rPr lang="zh-CN" altLang="zh-CN" dirty="0"/>
              <a:t>会得到群众的拥护。当公平被扭曲后</a:t>
            </a:r>
            <a:r>
              <a:rPr lang="en-US" altLang="zh-CN" dirty="0"/>
              <a:t>,</a:t>
            </a:r>
            <a:r>
              <a:rPr lang="zh-CN" altLang="zh-CN" dirty="0"/>
              <a:t>就会招来怠慢和其他反作用。</a:t>
            </a:r>
          </a:p>
          <a:p>
            <a:endParaRPr lang="zh-CN" altLang="en-US" dirty="0"/>
          </a:p>
        </p:txBody>
      </p:sp>
    </p:spTree>
    <p:extLst>
      <p:ext uri="{BB962C8B-B14F-4D97-AF65-F5344CB8AC3E}">
        <p14:creationId xmlns:p14="http://schemas.microsoft.com/office/powerpoint/2010/main" val="21871937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6.3</a:t>
            </a:r>
            <a:r>
              <a:rPr lang="zh-CN" altLang="zh-CN" dirty="0">
                <a:effectLst/>
              </a:rPr>
              <a:t>　处事艺术</a:t>
            </a:r>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6.3.4</a:t>
            </a:r>
            <a:r>
              <a:rPr lang="zh-CN" altLang="zh-CN" sz="2600" b="1" dirty="0">
                <a:latin typeface="黑体" panose="02010609060101010101" pitchFamily="49" charset="-122"/>
                <a:ea typeface="黑体" panose="02010609060101010101" pitchFamily="49" charset="-122"/>
              </a:rPr>
              <a:t>　审时度势</a:t>
            </a:r>
            <a:r>
              <a:rPr lang="en-US" altLang="zh-CN" sz="2600" b="1" dirty="0">
                <a:latin typeface="黑体" panose="02010609060101010101" pitchFamily="49" charset="-122"/>
                <a:ea typeface="黑体" panose="02010609060101010101" pitchFamily="49" charset="-122"/>
              </a:rPr>
              <a:t>,</a:t>
            </a:r>
            <a:r>
              <a:rPr lang="zh-CN" altLang="zh-CN" sz="2600" b="1" dirty="0">
                <a:latin typeface="黑体" panose="02010609060101010101" pitchFamily="49" charset="-122"/>
                <a:ea typeface="黑体" panose="02010609060101010101" pitchFamily="49" charset="-122"/>
              </a:rPr>
              <a:t>决策果敢</a:t>
            </a:r>
          </a:p>
          <a:p>
            <a:r>
              <a:rPr lang="zh-CN" altLang="zh-CN" dirty="0"/>
              <a:t>领导者在作决策时要做到审时度势</a:t>
            </a:r>
            <a:r>
              <a:rPr lang="en-US" altLang="zh-CN" dirty="0"/>
              <a:t>,</a:t>
            </a:r>
            <a:r>
              <a:rPr lang="zh-CN" altLang="zh-CN" dirty="0"/>
              <a:t>当机立断</a:t>
            </a:r>
            <a:r>
              <a:rPr lang="en-US" altLang="zh-CN" dirty="0"/>
              <a:t>,</a:t>
            </a:r>
            <a:r>
              <a:rPr lang="zh-CN" altLang="zh-CN" dirty="0"/>
              <a:t>不能谨小慎微</a:t>
            </a:r>
            <a:r>
              <a:rPr lang="en-US" altLang="zh-CN" dirty="0"/>
              <a:t>,</a:t>
            </a:r>
            <a:r>
              <a:rPr lang="zh-CN" altLang="zh-CN" dirty="0"/>
              <a:t>优柔寡断。只有独创一格</a:t>
            </a:r>
            <a:r>
              <a:rPr lang="en-US" altLang="zh-CN" dirty="0"/>
              <a:t>,</a:t>
            </a:r>
            <a:r>
              <a:rPr lang="zh-CN" altLang="zh-CN" dirty="0"/>
              <a:t>果敢决断</a:t>
            </a:r>
            <a:r>
              <a:rPr lang="en-US" altLang="zh-CN" dirty="0"/>
              <a:t>,</a:t>
            </a:r>
            <a:r>
              <a:rPr lang="zh-CN" altLang="zh-CN" dirty="0"/>
              <a:t>才能出奇制胜。一个领导者所处理的事情往往是复杂多变的</a:t>
            </a:r>
            <a:r>
              <a:rPr lang="en-US" altLang="zh-CN" dirty="0"/>
              <a:t>,</a:t>
            </a:r>
            <a:r>
              <a:rPr lang="zh-CN" altLang="zh-CN" dirty="0"/>
              <a:t>高明的处事艺术是根据所掌握的实际情况</a:t>
            </a:r>
            <a:r>
              <a:rPr lang="en-US" altLang="zh-CN" dirty="0"/>
              <a:t>,</a:t>
            </a:r>
            <a:r>
              <a:rPr lang="zh-CN" altLang="zh-CN" dirty="0"/>
              <a:t>不拘泥于成规</a:t>
            </a:r>
            <a:r>
              <a:rPr lang="en-US" altLang="zh-CN" dirty="0"/>
              <a:t>,</a:t>
            </a:r>
            <a:r>
              <a:rPr lang="zh-CN" altLang="zh-CN" dirty="0"/>
              <a:t>从客观实际出发</a:t>
            </a:r>
            <a:r>
              <a:rPr lang="en-US" altLang="zh-CN" dirty="0"/>
              <a:t>,</a:t>
            </a:r>
            <a:r>
              <a:rPr lang="zh-CN" altLang="zh-CN" dirty="0"/>
              <a:t>即兴发挥</a:t>
            </a:r>
            <a:r>
              <a:rPr lang="en-US" altLang="zh-CN" dirty="0"/>
              <a:t>,</a:t>
            </a:r>
            <a:r>
              <a:rPr lang="zh-CN" altLang="zh-CN" dirty="0"/>
              <a:t>灵活行事</a:t>
            </a:r>
            <a:r>
              <a:rPr lang="zh-CN" altLang="zh-CN" dirty="0" smtClean="0"/>
              <a:t>。</a:t>
            </a:r>
            <a:endParaRPr lang="en-US" altLang="zh-CN" dirty="0" smtClean="0"/>
          </a:p>
          <a:p>
            <a:r>
              <a:rPr lang="zh-CN" altLang="zh-CN" dirty="0" smtClean="0"/>
              <a:t>在</a:t>
            </a:r>
            <a:r>
              <a:rPr lang="zh-CN" altLang="zh-CN" dirty="0"/>
              <a:t>特殊情况下就要敢于打破常规</a:t>
            </a:r>
            <a:r>
              <a:rPr lang="en-US" altLang="zh-CN" dirty="0"/>
              <a:t>,</a:t>
            </a:r>
            <a:r>
              <a:rPr lang="zh-CN" altLang="zh-CN" dirty="0"/>
              <a:t>灵活、果敢地处事</a:t>
            </a:r>
            <a:r>
              <a:rPr lang="en-US" altLang="zh-CN" dirty="0"/>
              <a:t>,</a:t>
            </a:r>
            <a:r>
              <a:rPr lang="zh-CN" altLang="zh-CN" dirty="0"/>
              <a:t>这种通权达变的处事能力是一个领导者有魄力的表现</a:t>
            </a:r>
            <a:r>
              <a:rPr lang="en-US" altLang="zh-CN" dirty="0"/>
              <a:t>,</a:t>
            </a:r>
            <a:r>
              <a:rPr lang="zh-CN" altLang="zh-CN" dirty="0"/>
              <a:t>也反映出一个领导者的应变能力</a:t>
            </a:r>
            <a:r>
              <a:rPr lang="en-US" altLang="zh-CN" dirty="0"/>
              <a:t>,</a:t>
            </a:r>
            <a:r>
              <a:rPr lang="zh-CN" altLang="zh-CN" dirty="0"/>
              <a:t>其来源是丰富的经验和智慧。</a:t>
            </a:r>
          </a:p>
          <a:p>
            <a:endParaRPr lang="zh-CN" altLang="en-US" dirty="0"/>
          </a:p>
        </p:txBody>
      </p:sp>
    </p:spTree>
    <p:extLst>
      <p:ext uri="{BB962C8B-B14F-4D97-AF65-F5344CB8AC3E}">
        <p14:creationId xmlns:p14="http://schemas.microsoft.com/office/powerpoint/2010/main" val="174479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6.3</a:t>
            </a:r>
            <a:r>
              <a:rPr lang="zh-CN" altLang="zh-CN" dirty="0">
                <a:effectLst/>
              </a:rPr>
              <a:t>　处事艺术</a:t>
            </a:r>
            <a:endParaRPr lang="zh-CN" altLang="en-US" dirty="0"/>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6.3.5</a:t>
            </a:r>
            <a:r>
              <a:rPr lang="zh-CN" altLang="zh-CN" sz="2600" b="1" dirty="0">
                <a:latin typeface="黑体" panose="02010609060101010101" pitchFamily="49" charset="-122"/>
                <a:ea typeface="黑体" panose="02010609060101010101" pitchFamily="49" charset="-122"/>
              </a:rPr>
              <a:t>　学会尊重</a:t>
            </a:r>
            <a:r>
              <a:rPr lang="en-US" altLang="zh-CN" sz="2600" b="1" dirty="0">
                <a:latin typeface="黑体" panose="02010609060101010101" pitchFamily="49" charset="-122"/>
                <a:ea typeface="黑体" panose="02010609060101010101" pitchFamily="49" charset="-122"/>
              </a:rPr>
              <a:t>,</a:t>
            </a:r>
            <a:r>
              <a:rPr lang="zh-CN" altLang="zh-CN" sz="2600" b="1" dirty="0">
                <a:latin typeface="黑体" panose="02010609060101010101" pitchFamily="49" charset="-122"/>
                <a:ea typeface="黑体" panose="02010609060101010101" pitchFamily="49" charset="-122"/>
              </a:rPr>
              <a:t>善于沟通</a:t>
            </a:r>
          </a:p>
          <a:p>
            <a:r>
              <a:rPr lang="zh-CN" altLang="zh-CN" dirty="0"/>
              <a:t>沟通</a:t>
            </a:r>
            <a:r>
              <a:rPr lang="en-US" altLang="zh-CN" dirty="0"/>
              <a:t>,</a:t>
            </a:r>
            <a:r>
              <a:rPr lang="zh-CN" altLang="zh-CN" dirty="0"/>
              <a:t>永远是领导者天天都必须面对的工作内容之一。沟通</a:t>
            </a:r>
            <a:r>
              <a:rPr lang="en-US" altLang="zh-CN" dirty="0"/>
              <a:t>,</a:t>
            </a:r>
            <a:r>
              <a:rPr lang="zh-CN" altLang="zh-CN" dirty="0"/>
              <a:t>是一个领导的基本工作技能。如果在管理工作中不善于沟通</a:t>
            </a:r>
            <a:r>
              <a:rPr lang="en-US" altLang="zh-CN" dirty="0"/>
              <a:t>,</a:t>
            </a:r>
            <a:r>
              <a:rPr lang="zh-CN" altLang="zh-CN" dirty="0"/>
              <a:t>那么就很难有效地开展工作。</a:t>
            </a:r>
          </a:p>
          <a:p>
            <a:r>
              <a:rPr lang="zh-CN" altLang="zh-CN" dirty="0"/>
              <a:t>领导者要提高沟通的有效性</a:t>
            </a:r>
            <a:r>
              <a:rPr lang="en-US" altLang="zh-CN" dirty="0"/>
              <a:t>,</a:t>
            </a:r>
            <a:r>
              <a:rPr lang="zh-CN" altLang="zh-CN" dirty="0"/>
              <a:t>首先要研究员工的需要</a:t>
            </a:r>
            <a:r>
              <a:rPr lang="en-US" altLang="zh-CN" dirty="0"/>
              <a:t>,</a:t>
            </a:r>
            <a:r>
              <a:rPr lang="zh-CN" altLang="zh-CN" dirty="0"/>
              <a:t>知己知彼才能成功。其次要能够调整自己的情绪</a:t>
            </a:r>
            <a:r>
              <a:rPr lang="en-US" altLang="zh-CN" dirty="0"/>
              <a:t>,</a:t>
            </a:r>
            <a:r>
              <a:rPr lang="zh-CN" altLang="zh-CN" dirty="0"/>
              <a:t>感知他人的情绪并调节他人的情绪</a:t>
            </a:r>
            <a:r>
              <a:rPr lang="en-US" altLang="zh-CN" dirty="0"/>
              <a:t>,</a:t>
            </a:r>
            <a:r>
              <a:rPr lang="zh-CN" altLang="zh-CN" dirty="0"/>
              <a:t>为有效沟通奠定基础。</a:t>
            </a:r>
          </a:p>
          <a:p>
            <a:endParaRPr lang="zh-CN" altLang="en-US" dirty="0"/>
          </a:p>
        </p:txBody>
      </p:sp>
    </p:spTree>
    <p:extLst>
      <p:ext uri="{BB962C8B-B14F-4D97-AF65-F5344CB8AC3E}">
        <p14:creationId xmlns:p14="http://schemas.microsoft.com/office/powerpoint/2010/main" val="11176847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6.3</a:t>
            </a:r>
            <a:r>
              <a:rPr lang="zh-CN" altLang="zh-CN" dirty="0">
                <a:effectLst/>
              </a:rPr>
              <a:t>　处事艺术</a:t>
            </a:r>
            <a:endParaRPr lang="zh-CN" altLang="en-US" dirty="0"/>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6.3.6</a:t>
            </a:r>
            <a:r>
              <a:rPr lang="zh-CN" altLang="zh-CN" sz="2600" b="1" dirty="0">
                <a:latin typeface="黑体" panose="02010609060101010101" pitchFamily="49" charset="-122"/>
                <a:ea typeface="黑体" panose="02010609060101010101" pitchFamily="49" charset="-122"/>
              </a:rPr>
              <a:t>　明确目标</a:t>
            </a:r>
            <a:r>
              <a:rPr lang="en-US" altLang="zh-CN" sz="2600" b="1" dirty="0">
                <a:latin typeface="黑体" panose="02010609060101010101" pitchFamily="49" charset="-122"/>
                <a:ea typeface="黑体" panose="02010609060101010101" pitchFamily="49" charset="-122"/>
              </a:rPr>
              <a:t>,</a:t>
            </a:r>
            <a:r>
              <a:rPr lang="zh-CN" altLang="zh-CN" sz="2600" b="1" dirty="0">
                <a:latin typeface="黑体" panose="02010609060101010101" pitchFamily="49" charset="-122"/>
                <a:ea typeface="黑体" panose="02010609060101010101" pitchFamily="49" charset="-122"/>
              </a:rPr>
              <a:t>不畏困难</a:t>
            </a:r>
          </a:p>
          <a:p>
            <a:r>
              <a:rPr lang="zh-CN" altLang="zh-CN" dirty="0"/>
              <a:t>一个有抱负的领导者</a:t>
            </a:r>
            <a:r>
              <a:rPr lang="en-US" altLang="zh-CN" dirty="0"/>
              <a:t>,</a:t>
            </a:r>
            <a:r>
              <a:rPr lang="zh-CN" altLang="zh-CN" dirty="0"/>
              <a:t>必然有他理想的目标</a:t>
            </a:r>
            <a:r>
              <a:rPr lang="en-US" altLang="zh-CN" dirty="0"/>
              <a:t>,</a:t>
            </a:r>
            <a:r>
              <a:rPr lang="zh-CN" altLang="zh-CN" dirty="0"/>
              <a:t>并且坚定明天会更好。</a:t>
            </a:r>
          </a:p>
          <a:p>
            <a:r>
              <a:rPr lang="zh-CN" altLang="zh-CN" dirty="0"/>
              <a:t>作为领导者</a:t>
            </a:r>
            <a:r>
              <a:rPr lang="en-US" altLang="zh-CN" dirty="0"/>
              <a:t>,</a:t>
            </a:r>
            <a:r>
              <a:rPr lang="zh-CN" altLang="zh-CN" dirty="0"/>
              <a:t>在目标制定后</a:t>
            </a:r>
            <a:r>
              <a:rPr lang="en-US" altLang="zh-CN" dirty="0"/>
              <a:t>,</a:t>
            </a:r>
            <a:r>
              <a:rPr lang="zh-CN" altLang="zh-CN" dirty="0"/>
              <a:t>就要相信自己的判断力和能力</a:t>
            </a:r>
            <a:r>
              <a:rPr lang="en-US" altLang="zh-CN" dirty="0"/>
              <a:t>,</a:t>
            </a:r>
            <a:r>
              <a:rPr lang="zh-CN" altLang="zh-CN" dirty="0"/>
              <a:t>并且树立起实现目标的坚定信念</a:t>
            </a:r>
            <a:r>
              <a:rPr lang="en-US" altLang="zh-CN" dirty="0"/>
              <a:t>,</a:t>
            </a:r>
            <a:r>
              <a:rPr lang="zh-CN" altLang="zh-CN" dirty="0"/>
              <a:t>持之以恒、坚定不移地朝目标前进</a:t>
            </a:r>
            <a:r>
              <a:rPr lang="en-US" altLang="zh-CN" dirty="0"/>
              <a:t>,</a:t>
            </a:r>
            <a:r>
              <a:rPr lang="zh-CN" altLang="zh-CN" dirty="0"/>
              <a:t>任何挫折和风吹草动都不应该妨碍追逐最终目标的步伐</a:t>
            </a:r>
            <a:r>
              <a:rPr lang="zh-CN" altLang="zh-CN" dirty="0" smtClean="0"/>
              <a:t>。</a:t>
            </a:r>
            <a:endParaRPr lang="zh-CN" altLang="zh-CN" dirty="0"/>
          </a:p>
        </p:txBody>
      </p:sp>
    </p:spTree>
    <p:extLst>
      <p:ext uri="{BB962C8B-B14F-4D97-AF65-F5344CB8AC3E}">
        <p14:creationId xmlns:p14="http://schemas.microsoft.com/office/powerpoint/2010/main" val="22684717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6.3</a:t>
            </a:r>
            <a:r>
              <a:rPr lang="zh-CN" altLang="zh-CN" dirty="0">
                <a:effectLst/>
              </a:rPr>
              <a:t>　处事艺术</a:t>
            </a:r>
            <a:endParaRPr lang="zh-CN" altLang="en-US" dirty="0"/>
          </a:p>
        </p:txBody>
      </p:sp>
      <p:sp>
        <p:nvSpPr>
          <p:cNvPr id="3" name="内容占位符 2"/>
          <p:cNvSpPr>
            <a:spLocks noGrp="1"/>
          </p:cNvSpPr>
          <p:nvPr>
            <p:ph idx="1"/>
          </p:nvPr>
        </p:nvSpPr>
        <p:spPr/>
        <p:txBody>
          <a:bodyPr/>
          <a:lstStyle/>
          <a:p>
            <a:pPr marL="0" indent="0">
              <a:buNone/>
            </a:pPr>
            <a:r>
              <a:rPr lang="en-US" altLang="zh-CN" sz="2600" b="1" dirty="0" smtClean="0">
                <a:latin typeface="黑体" panose="02010609060101010101" pitchFamily="49" charset="-122"/>
                <a:ea typeface="黑体" panose="02010609060101010101" pitchFamily="49" charset="-122"/>
              </a:rPr>
              <a:t>6.3.7</a:t>
            </a:r>
            <a:r>
              <a:rPr lang="zh-CN" altLang="zh-CN" sz="2600" b="1" dirty="0">
                <a:latin typeface="黑体" panose="02010609060101010101" pitchFamily="49" charset="-122"/>
                <a:ea typeface="黑体" panose="02010609060101010101" pitchFamily="49" charset="-122"/>
              </a:rPr>
              <a:t>　提高处事艺术的基本途径</a:t>
            </a:r>
          </a:p>
          <a:p>
            <a:r>
              <a:rPr lang="en-US" altLang="zh-CN" dirty="0"/>
              <a:t>(1)</a:t>
            </a:r>
            <a:r>
              <a:rPr lang="zh-CN" altLang="zh-CN" dirty="0"/>
              <a:t>不断学习</a:t>
            </a:r>
            <a:r>
              <a:rPr lang="en-US" altLang="zh-CN" dirty="0"/>
              <a:t>,</a:t>
            </a:r>
            <a:r>
              <a:rPr lang="zh-CN" altLang="zh-CN" dirty="0"/>
              <a:t>完善自我</a:t>
            </a:r>
          </a:p>
          <a:p>
            <a:r>
              <a:rPr lang="en-US" altLang="zh-CN" dirty="0"/>
              <a:t>(2)</a:t>
            </a:r>
            <a:r>
              <a:rPr lang="zh-CN" altLang="zh-CN" dirty="0"/>
              <a:t>敢于实践</a:t>
            </a:r>
            <a:r>
              <a:rPr lang="en-US" altLang="zh-CN" dirty="0"/>
              <a:t>,</a:t>
            </a:r>
            <a:r>
              <a:rPr lang="zh-CN" altLang="zh-CN" dirty="0"/>
              <a:t>认清自我</a:t>
            </a:r>
          </a:p>
          <a:p>
            <a:r>
              <a:rPr lang="en-US" altLang="zh-CN" dirty="0"/>
              <a:t>(3)</a:t>
            </a:r>
            <a:r>
              <a:rPr lang="zh-CN" altLang="zh-CN" dirty="0"/>
              <a:t>时刻总结</a:t>
            </a:r>
            <a:r>
              <a:rPr lang="en-US" altLang="zh-CN" dirty="0"/>
              <a:t>,</a:t>
            </a:r>
            <a:r>
              <a:rPr lang="zh-CN" altLang="zh-CN" dirty="0"/>
              <a:t>反省自我</a:t>
            </a:r>
          </a:p>
          <a:p>
            <a:r>
              <a:rPr lang="en-US" altLang="zh-CN" dirty="0"/>
              <a:t>(4)</a:t>
            </a:r>
            <a:r>
              <a:rPr lang="zh-CN" altLang="zh-CN" dirty="0"/>
              <a:t>不断创新</a:t>
            </a:r>
            <a:r>
              <a:rPr lang="en-US" altLang="zh-CN" dirty="0"/>
              <a:t>,</a:t>
            </a:r>
            <a:r>
              <a:rPr lang="zh-CN" altLang="zh-CN" dirty="0"/>
              <a:t>提升自我</a:t>
            </a:r>
          </a:p>
          <a:p>
            <a:endParaRPr lang="zh-CN" altLang="en-US" dirty="0"/>
          </a:p>
        </p:txBody>
      </p:sp>
    </p:spTree>
    <p:extLst>
      <p:ext uri="{BB962C8B-B14F-4D97-AF65-F5344CB8AC3E}">
        <p14:creationId xmlns:p14="http://schemas.microsoft.com/office/powerpoint/2010/main" val="23024085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目  录</a:t>
            </a:r>
            <a:endParaRPr lang="zh-CN" altLang="en-US" dirty="0"/>
          </a:p>
        </p:txBody>
      </p:sp>
      <p:grpSp>
        <p:nvGrpSpPr>
          <p:cNvPr id="4" name="Group 4"/>
          <p:cNvGrpSpPr>
            <a:grpSpLocks/>
          </p:cNvGrpSpPr>
          <p:nvPr/>
        </p:nvGrpSpPr>
        <p:grpSpPr bwMode="auto">
          <a:xfrm>
            <a:off x="2283172" y="2996952"/>
            <a:ext cx="4737100" cy="508000"/>
            <a:chOff x="0" y="0"/>
            <a:chExt cx="2984" cy="320"/>
          </a:xfrm>
        </p:grpSpPr>
        <p:sp>
          <p:nvSpPr>
            <p:cNvPr id="5" name="AutoShape 5"/>
            <p:cNvSpPr>
              <a:spLocks noChangeArrowheads="1"/>
            </p:cNvSpPr>
            <p:nvPr/>
          </p:nvSpPr>
          <p:spPr bwMode="auto">
            <a:xfrm>
              <a:off x="200" y="0"/>
              <a:ext cx="2784" cy="320"/>
            </a:xfrm>
            <a:prstGeom prst="roundRect">
              <a:avLst>
                <a:gd name="adj" fmla="val 50000"/>
              </a:avLst>
            </a:prstGeom>
            <a:gradFill rotWithShape="1">
              <a:gsLst>
                <a:gs pos="0">
                  <a:srgbClr val="FFFFFF"/>
                </a:gs>
                <a:gs pos="100000">
                  <a:schemeClr val="accent1"/>
                </a:gs>
              </a:gsLst>
              <a:lin ang="0" scaled="1"/>
            </a:gradFill>
            <a:ln w="28575" cmpd="sng">
              <a:solidFill>
                <a:schemeClr val="bg2"/>
              </a:solidFill>
              <a:round/>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b="1" dirty="0">
                  <a:solidFill>
                    <a:srgbClr val="000000"/>
                  </a:solidFill>
                </a:rPr>
                <a:t>6.1</a:t>
              </a:r>
              <a:r>
                <a:rPr lang="zh-CN" altLang="en-US" b="1" dirty="0">
                  <a:solidFill>
                    <a:srgbClr val="000000"/>
                  </a:solidFill>
                </a:rPr>
                <a:t>　领导艺术</a:t>
              </a:r>
              <a:endParaRPr lang="en-US" altLang="zh-CN" b="1" dirty="0">
                <a:solidFill>
                  <a:srgbClr val="000000"/>
                </a:solidFill>
              </a:endParaRPr>
            </a:p>
          </p:txBody>
        </p:sp>
        <p:grpSp>
          <p:nvGrpSpPr>
            <p:cNvPr id="6" name="Group 6"/>
            <p:cNvGrpSpPr>
              <a:grpSpLocks/>
            </p:cNvGrpSpPr>
            <p:nvPr/>
          </p:nvGrpSpPr>
          <p:grpSpPr bwMode="auto">
            <a:xfrm>
              <a:off x="0" y="56"/>
              <a:ext cx="240" cy="240"/>
              <a:chOff x="0" y="0"/>
              <a:chExt cx="1615" cy="1615"/>
            </a:xfrm>
          </p:grpSpPr>
          <p:sp>
            <p:nvSpPr>
              <p:cNvPr id="7" name="Oval 7"/>
              <p:cNvSpPr>
                <a:spLocks noChangeArrowheads="1"/>
              </p:cNvSpPr>
              <p:nvPr/>
            </p:nvSpPr>
            <p:spPr bwMode="auto">
              <a:xfrm>
                <a:off x="0" y="0"/>
                <a:ext cx="1615" cy="1615"/>
              </a:xfrm>
              <a:prstGeom prst="ellipse">
                <a:avLst/>
              </a:prstGeom>
              <a:gradFill rotWithShape="1">
                <a:gsLst>
                  <a:gs pos="0">
                    <a:srgbClr val="767676"/>
                  </a:gs>
                  <a:gs pos="50000">
                    <a:srgbClr val="FFFFFF"/>
                  </a:gs>
                  <a:gs pos="100000">
                    <a:srgbClr val="767676"/>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endParaRPr>
              </a:p>
            </p:txBody>
          </p:sp>
          <p:sp>
            <p:nvSpPr>
              <p:cNvPr id="8" name="Oval 8"/>
              <p:cNvSpPr>
                <a:spLocks noChangeArrowheads="1"/>
              </p:cNvSpPr>
              <p:nvPr/>
            </p:nvSpPr>
            <p:spPr bwMode="auto">
              <a:xfrm>
                <a:off x="92" y="91"/>
                <a:ext cx="1430" cy="1430"/>
              </a:xfrm>
              <a:prstGeom prst="ellipse">
                <a:avLst/>
              </a:prstGeom>
              <a:gradFill rotWithShape="1">
                <a:gsLst>
                  <a:gs pos="0">
                    <a:srgbClr val="FFFFFF"/>
                  </a:gs>
                  <a:gs pos="50000">
                    <a:srgbClr val="A2A2A2"/>
                  </a:gs>
                  <a:gs pos="100000">
                    <a:srgbClr val="FFFFFF"/>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endParaRPr>
              </a:p>
            </p:txBody>
          </p:sp>
          <p:sp>
            <p:nvSpPr>
              <p:cNvPr id="9" name="Oval 9"/>
              <p:cNvSpPr>
                <a:spLocks noChangeArrowheads="1"/>
              </p:cNvSpPr>
              <p:nvPr/>
            </p:nvSpPr>
            <p:spPr bwMode="auto">
              <a:xfrm>
                <a:off x="175" y="175"/>
                <a:ext cx="1265" cy="1265"/>
              </a:xfrm>
              <a:prstGeom prst="ellipse">
                <a:avLst/>
              </a:prstGeom>
              <a:gradFill rotWithShape="1">
                <a:gsLst>
                  <a:gs pos="0">
                    <a:schemeClr val="hlink"/>
                  </a:gs>
                  <a:gs pos="50000">
                    <a:srgbClr val="FFFFFF"/>
                  </a:gs>
                  <a:gs pos="100000">
                    <a:schemeClr val="hlink"/>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endParaRPr>
              </a:p>
            </p:txBody>
          </p:sp>
          <p:sp>
            <p:nvSpPr>
              <p:cNvPr id="10" name="Oval 10"/>
              <p:cNvSpPr>
                <a:spLocks noChangeArrowheads="1"/>
              </p:cNvSpPr>
              <p:nvPr/>
            </p:nvSpPr>
            <p:spPr bwMode="auto">
              <a:xfrm>
                <a:off x="176" y="176"/>
                <a:ext cx="1262" cy="1264"/>
              </a:xfrm>
              <a:prstGeom prst="ellipse">
                <a:avLst/>
              </a:prstGeom>
              <a:gradFill rotWithShape="1">
                <a:gsLst>
                  <a:gs pos="0">
                    <a:srgbClr val="000000"/>
                  </a:gs>
                  <a:gs pos="100000">
                    <a:srgbClr val="FFCC00"/>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endParaRPr>
              </a:p>
            </p:txBody>
          </p:sp>
          <p:sp>
            <p:nvSpPr>
              <p:cNvPr id="11" name="Oval 11"/>
              <p:cNvSpPr>
                <a:spLocks noChangeArrowheads="1"/>
              </p:cNvSpPr>
              <p:nvPr/>
            </p:nvSpPr>
            <p:spPr bwMode="auto">
              <a:xfrm>
                <a:off x="256" y="256"/>
                <a:ext cx="1097" cy="1104"/>
              </a:xfrm>
              <a:prstGeom prst="ellipse">
                <a:avLst/>
              </a:prstGeom>
              <a:gradFill rotWithShape="1">
                <a:gsLst>
                  <a:gs pos="0">
                    <a:schemeClr val="hlink"/>
                  </a:gs>
                  <a:gs pos="50000">
                    <a:srgbClr val="3C5028"/>
                  </a:gs>
                  <a:gs pos="100000">
                    <a:schemeClr val="hlink"/>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endParaRPr>
              </a:p>
            </p:txBody>
          </p:sp>
          <p:sp>
            <p:nvSpPr>
              <p:cNvPr id="12" name="Oval 12"/>
              <p:cNvSpPr>
                <a:spLocks noChangeArrowheads="1"/>
              </p:cNvSpPr>
              <p:nvPr/>
            </p:nvSpPr>
            <p:spPr bwMode="auto">
              <a:xfrm>
                <a:off x="259" y="259"/>
                <a:ext cx="1096" cy="1098"/>
              </a:xfrm>
              <a:prstGeom prst="ellipse">
                <a:avLst/>
              </a:prstGeom>
              <a:gradFill rotWithShape="1">
                <a:gsLst>
                  <a:gs pos="0">
                    <a:srgbClr val="FFCC00"/>
                  </a:gs>
                  <a:gs pos="100000">
                    <a:srgbClr val="7C6300"/>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endParaRPr>
              </a:p>
            </p:txBody>
          </p:sp>
        </p:grpSp>
      </p:grpSp>
      <p:grpSp>
        <p:nvGrpSpPr>
          <p:cNvPr id="13" name="Group 13"/>
          <p:cNvGrpSpPr>
            <a:grpSpLocks/>
          </p:cNvGrpSpPr>
          <p:nvPr/>
        </p:nvGrpSpPr>
        <p:grpSpPr bwMode="auto">
          <a:xfrm>
            <a:off x="2283172" y="3766889"/>
            <a:ext cx="4724400" cy="508000"/>
            <a:chOff x="0" y="0"/>
            <a:chExt cx="2976" cy="320"/>
          </a:xfrm>
        </p:grpSpPr>
        <p:sp>
          <p:nvSpPr>
            <p:cNvPr id="14" name="AutoShape 14"/>
            <p:cNvSpPr>
              <a:spLocks noChangeArrowheads="1"/>
            </p:cNvSpPr>
            <p:nvPr/>
          </p:nvSpPr>
          <p:spPr bwMode="auto">
            <a:xfrm>
              <a:off x="192" y="0"/>
              <a:ext cx="2784" cy="320"/>
            </a:xfrm>
            <a:prstGeom prst="roundRect">
              <a:avLst>
                <a:gd name="adj" fmla="val 50000"/>
              </a:avLst>
            </a:prstGeom>
            <a:gradFill rotWithShape="1">
              <a:gsLst>
                <a:gs pos="0">
                  <a:srgbClr val="FFFFFF"/>
                </a:gs>
                <a:gs pos="100000">
                  <a:schemeClr val="folHlink"/>
                </a:gs>
              </a:gsLst>
              <a:lin ang="0" scaled="1"/>
            </a:gradFill>
            <a:ln w="28575" cmpd="sng">
              <a:solidFill>
                <a:schemeClr val="bg2"/>
              </a:solidFill>
              <a:round/>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b="1" dirty="0">
                  <a:solidFill>
                    <a:srgbClr val="000000"/>
                  </a:solidFill>
                </a:rPr>
                <a:t>6.2</a:t>
              </a:r>
              <a:r>
                <a:rPr lang="zh-CN" altLang="en-US" b="1" dirty="0">
                  <a:solidFill>
                    <a:srgbClr val="000000"/>
                  </a:solidFill>
                </a:rPr>
                <a:t>　用人艺术</a:t>
              </a:r>
              <a:endParaRPr lang="en-US" altLang="zh-CN" b="1" dirty="0">
                <a:solidFill>
                  <a:srgbClr val="000000"/>
                </a:solidFill>
              </a:endParaRPr>
            </a:p>
          </p:txBody>
        </p:sp>
        <p:grpSp>
          <p:nvGrpSpPr>
            <p:cNvPr id="15" name="Group 15"/>
            <p:cNvGrpSpPr>
              <a:grpSpLocks/>
            </p:cNvGrpSpPr>
            <p:nvPr/>
          </p:nvGrpSpPr>
          <p:grpSpPr bwMode="auto">
            <a:xfrm>
              <a:off x="0" y="67"/>
              <a:ext cx="240" cy="240"/>
              <a:chOff x="0" y="0"/>
              <a:chExt cx="1615" cy="1615"/>
            </a:xfrm>
          </p:grpSpPr>
          <p:sp>
            <p:nvSpPr>
              <p:cNvPr id="16" name="Oval 16"/>
              <p:cNvSpPr>
                <a:spLocks noChangeArrowheads="1"/>
              </p:cNvSpPr>
              <p:nvPr/>
            </p:nvSpPr>
            <p:spPr bwMode="auto">
              <a:xfrm>
                <a:off x="0" y="0"/>
                <a:ext cx="1615" cy="1615"/>
              </a:xfrm>
              <a:prstGeom prst="ellipse">
                <a:avLst/>
              </a:prstGeom>
              <a:gradFill rotWithShape="1">
                <a:gsLst>
                  <a:gs pos="0">
                    <a:srgbClr val="767676"/>
                  </a:gs>
                  <a:gs pos="50000">
                    <a:srgbClr val="FFFFFF"/>
                  </a:gs>
                  <a:gs pos="100000">
                    <a:srgbClr val="767676"/>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endParaRPr>
              </a:p>
            </p:txBody>
          </p:sp>
          <p:sp>
            <p:nvSpPr>
              <p:cNvPr id="17" name="Oval 17"/>
              <p:cNvSpPr>
                <a:spLocks noChangeArrowheads="1"/>
              </p:cNvSpPr>
              <p:nvPr/>
            </p:nvSpPr>
            <p:spPr bwMode="auto">
              <a:xfrm>
                <a:off x="92" y="91"/>
                <a:ext cx="1430" cy="1430"/>
              </a:xfrm>
              <a:prstGeom prst="ellipse">
                <a:avLst/>
              </a:prstGeom>
              <a:gradFill rotWithShape="1">
                <a:gsLst>
                  <a:gs pos="0">
                    <a:srgbClr val="FFFFFF"/>
                  </a:gs>
                  <a:gs pos="50000">
                    <a:srgbClr val="A2A2A2"/>
                  </a:gs>
                  <a:gs pos="100000">
                    <a:srgbClr val="FFFFFF"/>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endParaRPr>
              </a:p>
            </p:txBody>
          </p:sp>
          <p:sp>
            <p:nvSpPr>
              <p:cNvPr id="18" name="Oval 18"/>
              <p:cNvSpPr>
                <a:spLocks noChangeArrowheads="1"/>
              </p:cNvSpPr>
              <p:nvPr/>
            </p:nvSpPr>
            <p:spPr bwMode="auto">
              <a:xfrm>
                <a:off x="175" y="175"/>
                <a:ext cx="1265" cy="1265"/>
              </a:xfrm>
              <a:prstGeom prst="ellipse">
                <a:avLst/>
              </a:prstGeom>
              <a:gradFill rotWithShape="1">
                <a:gsLst>
                  <a:gs pos="0">
                    <a:schemeClr val="hlink"/>
                  </a:gs>
                  <a:gs pos="50000">
                    <a:srgbClr val="FFFFFF"/>
                  </a:gs>
                  <a:gs pos="100000">
                    <a:schemeClr val="hlink"/>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endParaRPr>
              </a:p>
            </p:txBody>
          </p:sp>
          <p:sp>
            <p:nvSpPr>
              <p:cNvPr id="19" name="Oval 19"/>
              <p:cNvSpPr>
                <a:spLocks noChangeArrowheads="1"/>
              </p:cNvSpPr>
              <p:nvPr/>
            </p:nvSpPr>
            <p:spPr bwMode="auto">
              <a:xfrm>
                <a:off x="176" y="176"/>
                <a:ext cx="1262" cy="1264"/>
              </a:xfrm>
              <a:prstGeom prst="ellipse">
                <a:avLst/>
              </a:prstGeom>
              <a:gradFill rotWithShape="1">
                <a:gsLst>
                  <a:gs pos="0">
                    <a:srgbClr val="000000"/>
                  </a:gs>
                  <a:gs pos="100000">
                    <a:srgbClr val="48BE67"/>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endParaRPr>
              </a:p>
            </p:txBody>
          </p:sp>
          <p:sp>
            <p:nvSpPr>
              <p:cNvPr id="20" name="Oval 20"/>
              <p:cNvSpPr>
                <a:spLocks noChangeArrowheads="1"/>
              </p:cNvSpPr>
              <p:nvPr/>
            </p:nvSpPr>
            <p:spPr bwMode="auto">
              <a:xfrm>
                <a:off x="256" y="256"/>
                <a:ext cx="1097" cy="1104"/>
              </a:xfrm>
              <a:prstGeom prst="ellipse">
                <a:avLst/>
              </a:prstGeom>
              <a:gradFill rotWithShape="1">
                <a:gsLst>
                  <a:gs pos="0">
                    <a:schemeClr val="hlink"/>
                  </a:gs>
                  <a:gs pos="50000">
                    <a:srgbClr val="3C5028"/>
                  </a:gs>
                  <a:gs pos="100000">
                    <a:schemeClr val="hlink"/>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endParaRPr>
              </a:p>
            </p:txBody>
          </p:sp>
          <p:sp>
            <p:nvSpPr>
              <p:cNvPr id="21" name="Oval 21"/>
              <p:cNvSpPr>
                <a:spLocks noChangeArrowheads="1"/>
              </p:cNvSpPr>
              <p:nvPr/>
            </p:nvSpPr>
            <p:spPr bwMode="auto">
              <a:xfrm>
                <a:off x="259" y="259"/>
                <a:ext cx="1096" cy="1098"/>
              </a:xfrm>
              <a:prstGeom prst="ellipse">
                <a:avLst/>
              </a:prstGeom>
              <a:gradFill rotWithShape="1">
                <a:gsLst>
                  <a:gs pos="0">
                    <a:srgbClr val="48BE67"/>
                  </a:gs>
                  <a:gs pos="100000">
                    <a:srgbClr val="235C32"/>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endParaRPr>
              </a:p>
            </p:txBody>
          </p:sp>
        </p:grpSp>
      </p:grpSp>
      <p:grpSp>
        <p:nvGrpSpPr>
          <p:cNvPr id="40" name="Group 40"/>
          <p:cNvGrpSpPr>
            <a:grpSpLocks/>
          </p:cNvGrpSpPr>
          <p:nvPr/>
        </p:nvGrpSpPr>
        <p:grpSpPr bwMode="auto">
          <a:xfrm>
            <a:off x="2283172" y="4579689"/>
            <a:ext cx="4718050" cy="508000"/>
            <a:chOff x="0" y="0"/>
            <a:chExt cx="2972" cy="320"/>
          </a:xfrm>
        </p:grpSpPr>
        <p:sp>
          <p:nvSpPr>
            <p:cNvPr id="41" name="AutoShape 41"/>
            <p:cNvSpPr>
              <a:spLocks noChangeArrowheads="1"/>
            </p:cNvSpPr>
            <p:nvPr/>
          </p:nvSpPr>
          <p:spPr bwMode="auto">
            <a:xfrm>
              <a:off x="188" y="0"/>
              <a:ext cx="2784" cy="320"/>
            </a:xfrm>
            <a:prstGeom prst="roundRect">
              <a:avLst>
                <a:gd name="adj" fmla="val 50000"/>
              </a:avLst>
            </a:prstGeom>
            <a:gradFill rotWithShape="1">
              <a:gsLst>
                <a:gs pos="0">
                  <a:srgbClr val="FFFFFF"/>
                </a:gs>
                <a:gs pos="100000">
                  <a:schemeClr val="accent1"/>
                </a:gs>
              </a:gsLst>
              <a:lin ang="0" scaled="1"/>
            </a:gradFill>
            <a:ln w="28575" cmpd="sng">
              <a:solidFill>
                <a:schemeClr val="bg2"/>
              </a:solidFill>
              <a:round/>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b="1" dirty="0">
                  <a:solidFill>
                    <a:srgbClr val="000000"/>
                  </a:solidFill>
                </a:rPr>
                <a:t>6.3</a:t>
              </a:r>
              <a:r>
                <a:rPr lang="zh-CN" altLang="en-US" b="1" dirty="0">
                  <a:solidFill>
                    <a:srgbClr val="000000"/>
                  </a:solidFill>
                </a:rPr>
                <a:t>　处事艺术</a:t>
              </a:r>
              <a:endParaRPr lang="en-US" altLang="zh-CN" b="1" dirty="0">
                <a:solidFill>
                  <a:srgbClr val="000000"/>
                </a:solidFill>
              </a:endParaRPr>
            </a:p>
          </p:txBody>
        </p:sp>
        <p:grpSp>
          <p:nvGrpSpPr>
            <p:cNvPr id="42" name="Group 42"/>
            <p:cNvGrpSpPr>
              <a:grpSpLocks/>
            </p:cNvGrpSpPr>
            <p:nvPr/>
          </p:nvGrpSpPr>
          <p:grpSpPr bwMode="auto">
            <a:xfrm>
              <a:off x="0" y="31"/>
              <a:ext cx="224" cy="240"/>
              <a:chOff x="0" y="0"/>
              <a:chExt cx="1615" cy="1615"/>
            </a:xfrm>
          </p:grpSpPr>
          <p:sp>
            <p:nvSpPr>
              <p:cNvPr id="43" name="Oval 43"/>
              <p:cNvSpPr>
                <a:spLocks noChangeArrowheads="1"/>
              </p:cNvSpPr>
              <p:nvPr/>
            </p:nvSpPr>
            <p:spPr bwMode="auto">
              <a:xfrm>
                <a:off x="0" y="0"/>
                <a:ext cx="1615" cy="1615"/>
              </a:xfrm>
              <a:prstGeom prst="ellipse">
                <a:avLst/>
              </a:prstGeom>
              <a:gradFill rotWithShape="1">
                <a:gsLst>
                  <a:gs pos="0">
                    <a:srgbClr val="767676"/>
                  </a:gs>
                  <a:gs pos="50000">
                    <a:srgbClr val="FFFFFF"/>
                  </a:gs>
                  <a:gs pos="100000">
                    <a:srgbClr val="767676"/>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endParaRPr>
              </a:p>
            </p:txBody>
          </p:sp>
          <p:sp>
            <p:nvSpPr>
              <p:cNvPr id="44" name="Oval 44"/>
              <p:cNvSpPr>
                <a:spLocks noChangeArrowheads="1"/>
              </p:cNvSpPr>
              <p:nvPr/>
            </p:nvSpPr>
            <p:spPr bwMode="auto">
              <a:xfrm>
                <a:off x="92" y="91"/>
                <a:ext cx="1430" cy="1430"/>
              </a:xfrm>
              <a:prstGeom prst="ellipse">
                <a:avLst/>
              </a:prstGeom>
              <a:gradFill rotWithShape="1">
                <a:gsLst>
                  <a:gs pos="0">
                    <a:srgbClr val="FFFFFF"/>
                  </a:gs>
                  <a:gs pos="50000">
                    <a:srgbClr val="A2A2A2"/>
                  </a:gs>
                  <a:gs pos="100000">
                    <a:srgbClr val="FFFFFF"/>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endParaRPr>
              </a:p>
            </p:txBody>
          </p:sp>
          <p:sp>
            <p:nvSpPr>
              <p:cNvPr id="45" name="Oval 45"/>
              <p:cNvSpPr>
                <a:spLocks noChangeArrowheads="1"/>
              </p:cNvSpPr>
              <p:nvPr/>
            </p:nvSpPr>
            <p:spPr bwMode="auto">
              <a:xfrm>
                <a:off x="173" y="175"/>
                <a:ext cx="1262" cy="1265"/>
              </a:xfrm>
              <a:prstGeom prst="ellipse">
                <a:avLst/>
              </a:prstGeom>
              <a:gradFill rotWithShape="1">
                <a:gsLst>
                  <a:gs pos="0">
                    <a:schemeClr val="hlink"/>
                  </a:gs>
                  <a:gs pos="50000">
                    <a:srgbClr val="FFFFFF"/>
                  </a:gs>
                  <a:gs pos="100000">
                    <a:schemeClr val="hlink"/>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endParaRPr>
              </a:p>
            </p:txBody>
          </p:sp>
          <p:sp>
            <p:nvSpPr>
              <p:cNvPr id="46" name="Oval 46"/>
              <p:cNvSpPr>
                <a:spLocks noChangeArrowheads="1"/>
              </p:cNvSpPr>
              <p:nvPr/>
            </p:nvSpPr>
            <p:spPr bwMode="auto">
              <a:xfrm>
                <a:off x="176" y="176"/>
                <a:ext cx="1262" cy="1264"/>
              </a:xfrm>
              <a:prstGeom prst="ellipse">
                <a:avLst/>
              </a:prstGeom>
              <a:gradFill rotWithShape="1">
                <a:gsLst>
                  <a:gs pos="0">
                    <a:srgbClr val="000000"/>
                  </a:gs>
                  <a:gs pos="100000">
                    <a:srgbClr val="E35E23"/>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endParaRPr>
              </a:p>
            </p:txBody>
          </p:sp>
          <p:sp>
            <p:nvSpPr>
              <p:cNvPr id="47" name="Oval 47"/>
              <p:cNvSpPr>
                <a:spLocks noChangeArrowheads="1"/>
              </p:cNvSpPr>
              <p:nvPr/>
            </p:nvSpPr>
            <p:spPr bwMode="auto">
              <a:xfrm>
                <a:off x="260" y="256"/>
                <a:ext cx="1096" cy="1104"/>
              </a:xfrm>
              <a:prstGeom prst="ellipse">
                <a:avLst/>
              </a:prstGeom>
              <a:gradFill rotWithShape="1">
                <a:gsLst>
                  <a:gs pos="0">
                    <a:schemeClr val="hlink"/>
                  </a:gs>
                  <a:gs pos="50000">
                    <a:srgbClr val="3C5028"/>
                  </a:gs>
                  <a:gs pos="100000">
                    <a:schemeClr val="hlink"/>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endParaRPr>
              </a:p>
            </p:txBody>
          </p:sp>
          <p:sp>
            <p:nvSpPr>
              <p:cNvPr id="48" name="Oval 48"/>
              <p:cNvSpPr>
                <a:spLocks noChangeArrowheads="1"/>
              </p:cNvSpPr>
              <p:nvPr/>
            </p:nvSpPr>
            <p:spPr bwMode="auto">
              <a:xfrm>
                <a:off x="259" y="259"/>
                <a:ext cx="1096" cy="1098"/>
              </a:xfrm>
              <a:prstGeom prst="ellipse">
                <a:avLst/>
              </a:prstGeom>
              <a:gradFill rotWithShape="1">
                <a:gsLst>
                  <a:gs pos="0">
                    <a:srgbClr val="E35E23"/>
                  </a:gs>
                  <a:gs pos="100000">
                    <a:srgbClr val="6E2E11"/>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endParaRPr>
              </a:p>
            </p:txBody>
          </p:sp>
        </p:grpSp>
      </p:grpSp>
    </p:spTree>
    <p:extLst>
      <p:ext uri="{BB962C8B-B14F-4D97-AF65-F5344CB8AC3E}">
        <p14:creationId xmlns:p14="http://schemas.microsoft.com/office/powerpoint/2010/main" val="25341906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6.1</a:t>
            </a:r>
            <a:r>
              <a:rPr lang="zh-CN" altLang="zh-CN" dirty="0">
                <a:effectLst/>
              </a:rPr>
              <a:t>　领导艺术 </a:t>
            </a:r>
          </a:p>
        </p:txBody>
      </p:sp>
      <p:sp>
        <p:nvSpPr>
          <p:cNvPr id="3" name="内容占位符 2"/>
          <p:cNvSpPr>
            <a:spLocks noGrp="1"/>
          </p:cNvSpPr>
          <p:nvPr>
            <p:ph idx="1"/>
          </p:nvPr>
        </p:nvSpPr>
        <p:spPr>
          <a:xfrm>
            <a:off x="457200" y="1340768"/>
            <a:ext cx="8372202" cy="5040560"/>
          </a:xfrm>
        </p:spPr>
        <p:txBody>
          <a:bodyPr/>
          <a:lstStyle/>
          <a:p>
            <a:pPr marL="0" indent="0">
              <a:buNone/>
            </a:pPr>
            <a:r>
              <a:rPr lang="en-US" altLang="zh-CN" sz="2600" b="1" dirty="0">
                <a:latin typeface="黑体" panose="02010609060101010101" pitchFamily="49" charset="-122"/>
                <a:ea typeface="黑体" panose="02010609060101010101" pitchFamily="49" charset="-122"/>
              </a:rPr>
              <a:t>6.1.1</a:t>
            </a:r>
            <a:r>
              <a:rPr lang="zh-CN" altLang="zh-CN" sz="2600" b="1" dirty="0">
                <a:latin typeface="黑体" panose="02010609060101010101" pitchFamily="49" charset="-122"/>
                <a:ea typeface="黑体" panose="02010609060101010101" pitchFamily="49" charset="-122"/>
              </a:rPr>
              <a:t>　领导艺术的本质与特征</a:t>
            </a:r>
          </a:p>
          <a:p>
            <a:pPr marL="0" indent="0">
              <a:buNone/>
            </a:pPr>
            <a:r>
              <a:rPr lang="en-US" altLang="zh-CN" sz="2200" b="1" dirty="0">
                <a:latin typeface="楷体" panose="02010609060101010101" pitchFamily="49" charset="-122"/>
                <a:ea typeface="楷体" panose="02010609060101010101" pitchFamily="49" charset="-122"/>
              </a:rPr>
              <a:t>6.1.1.1</a:t>
            </a:r>
            <a:r>
              <a:rPr lang="zh-CN" altLang="zh-CN" sz="2200" b="1" dirty="0">
                <a:latin typeface="楷体" panose="02010609060101010101" pitchFamily="49" charset="-122"/>
                <a:ea typeface="楷体" panose="02010609060101010101" pitchFamily="49" charset="-122"/>
              </a:rPr>
              <a:t>　领导艺术的概念</a:t>
            </a:r>
          </a:p>
          <a:p>
            <a:r>
              <a:rPr lang="zh-CN" altLang="zh-CN" dirty="0"/>
              <a:t>领导艺术是指挥、引导、影响他人的能力</a:t>
            </a:r>
            <a:r>
              <a:rPr lang="en-US" altLang="zh-CN" dirty="0"/>
              <a:t>,</a:t>
            </a:r>
            <a:r>
              <a:rPr lang="zh-CN" altLang="zh-CN" dirty="0"/>
              <a:t>是管理者作风、学识、智慧、技能、个性、修养、阅历、价值观等素质层次的综合体现</a:t>
            </a:r>
            <a:r>
              <a:rPr lang="en-US" altLang="zh-CN" dirty="0"/>
              <a:t>,</a:t>
            </a:r>
            <a:r>
              <a:rPr lang="zh-CN" altLang="zh-CN" dirty="0"/>
              <a:t>也是人格魅力、沟通能力、创造力、塑造力、自制力等各种能力的结合</a:t>
            </a:r>
            <a:r>
              <a:rPr lang="zh-CN" altLang="zh-CN" dirty="0" smtClean="0"/>
              <a:t>。</a:t>
            </a:r>
            <a:endParaRPr lang="en-US" altLang="zh-CN" dirty="0" smtClean="0"/>
          </a:p>
          <a:p>
            <a:endParaRPr lang="en-US" altLang="zh-CN" sz="500" dirty="0"/>
          </a:p>
          <a:p>
            <a:pPr marL="0" indent="0">
              <a:buNone/>
            </a:pPr>
            <a:r>
              <a:rPr lang="en-US" altLang="zh-CN" sz="2200" b="1" dirty="0">
                <a:latin typeface="楷体" panose="02010609060101010101" pitchFamily="49" charset="-122"/>
                <a:ea typeface="楷体" panose="02010609060101010101" pitchFamily="49" charset="-122"/>
              </a:rPr>
              <a:t>6.1.1.2</a:t>
            </a:r>
            <a:r>
              <a:rPr lang="zh-CN" altLang="zh-CN" sz="2200" b="1" dirty="0">
                <a:latin typeface="楷体" panose="02010609060101010101" pitchFamily="49" charset="-122"/>
                <a:ea typeface="楷体" panose="02010609060101010101" pitchFamily="49" charset="-122"/>
              </a:rPr>
              <a:t>　领导艺术的特征</a:t>
            </a:r>
          </a:p>
          <a:p>
            <a:r>
              <a:rPr lang="en-US" altLang="zh-CN" dirty="0"/>
              <a:t>(1)</a:t>
            </a:r>
            <a:r>
              <a:rPr lang="zh-CN" altLang="zh-CN" dirty="0"/>
              <a:t>经验性。</a:t>
            </a:r>
          </a:p>
          <a:p>
            <a:r>
              <a:rPr lang="en-US" altLang="zh-CN" dirty="0"/>
              <a:t>(2)</a:t>
            </a:r>
            <a:r>
              <a:rPr lang="zh-CN" altLang="zh-CN" dirty="0"/>
              <a:t>灵活性。</a:t>
            </a:r>
          </a:p>
          <a:p>
            <a:r>
              <a:rPr lang="en-US" altLang="zh-CN" dirty="0"/>
              <a:t>(3)</a:t>
            </a:r>
            <a:r>
              <a:rPr lang="zh-CN" altLang="zh-CN" dirty="0"/>
              <a:t>多样性。</a:t>
            </a:r>
          </a:p>
          <a:p>
            <a:r>
              <a:rPr lang="en-US" altLang="zh-CN" dirty="0"/>
              <a:t>(4)</a:t>
            </a:r>
            <a:r>
              <a:rPr lang="zh-CN" altLang="zh-CN" dirty="0"/>
              <a:t>创造性。</a:t>
            </a:r>
          </a:p>
          <a:p>
            <a:r>
              <a:rPr lang="en-US" altLang="zh-CN" dirty="0"/>
              <a:t>(5)</a:t>
            </a:r>
            <a:r>
              <a:rPr lang="zh-CN" altLang="zh-CN" dirty="0"/>
              <a:t>科学性</a:t>
            </a:r>
            <a:r>
              <a:rPr lang="zh-CN" altLang="zh-CN" dirty="0" smtClean="0"/>
              <a:t>。</a:t>
            </a:r>
            <a:endParaRPr lang="zh-CN" altLang="zh-CN" dirty="0"/>
          </a:p>
        </p:txBody>
      </p:sp>
    </p:spTree>
    <p:extLst>
      <p:ext uri="{BB962C8B-B14F-4D97-AF65-F5344CB8AC3E}">
        <p14:creationId xmlns:p14="http://schemas.microsoft.com/office/powerpoint/2010/main" val="4282778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6.1</a:t>
            </a:r>
            <a:r>
              <a:rPr lang="zh-CN" altLang="zh-CN" dirty="0">
                <a:effectLst/>
              </a:rPr>
              <a:t>　领导艺术 </a:t>
            </a:r>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6.1.2</a:t>
            </a:r>
            <a:r>
              <a:rPr lang="zh-CN" altLang="zh-CN" sz="2600" b="1" dirty="0">
                <a:latin typeface="黑体" panose="02010609060101010101" pitchFamily="49" charset="-122"/>
                <a:ea typeface="黑体" panose="02010609060101010101" pitchFamily="49" charset="-122"/>
              </a:rPr>
              <a:t>　领导艺术的内容</a:t>
            </a:r>
          </a:p>
          <a:p>
            <a:r>
              <a:rPr lang="en-US" altLang="zh-CN" dirty="0"/>
              <a:t>(1)</a:t>
            </a:r>
            <a:r>
              <a:rPr lang="zh-CN" altLang="zh-CN" dirty="0"/>
              <a:t>用人艺术 </a:t>
            </a:r>
          </a:p>
          <a:p>
            <a:r>
              <a:rPr lang="en-US" altLang="zh-CN" dirty="0"/>
              <a:t>(2)</a:t>
            </a:r>
            <a:r>
              <a:rPr lang="zh-CN" altLang="zh-CN" dirty="0"/>
              <a:t>决策艺术 </a:t>
            </a:r>
          </a:p>
          <a:p>
            <a:r>
              <a:rPr lang="en-US" altLang="zh-CN" dirty="0"/>
              <a:t>(3)</a:t>
            </a:r>
            <a:r>
              <a:rPr lang="zh-CN" altLang="zh-CN" dirty="0"/>
              <a:t>处事艺术 </a:t>
            </a:r>
          </a:p>
          <a:p>
            <a:r>
              <a:rPr lang="en-US" altLang="zh-CN" dirty="0"/>
              <a:t>(4)</a:t>
            </a:r>
            <a:r>
              <a:rPr lang="zh-CN" altLang="zh-CN" dirty="0"/>
              <a:t>协调艺术 </a:t>
            </a:r>
          </a:p>
          <a:p>
            <a:r>
              <a:rPr lang="en-US" altLang="zh-CN" dirty="0"/>
              <a:t>(5)</a:t>
            </a:r>
            <a:r>
              <a:rPr lang="zh-CN" altLang="zh-CN" dirty="0"/>
              <a:t>运时艺术 </a:t>
            </a:r>
          </a:p>
          <a:p>
            <a:r>
              <a:rPr lang="en-US" altLang="zh-CN" dirty="0"/>
              <a:t>(6)</a:t>
            </a:r>
            <a:r>
              <a:rPr lang="zh-CN" altLang="zh-CN" dirty="0"/>
              <a:t>谈话艺术 </a:t>
            </a:r>
          </a:p>
          <a:p>
            <a:r>
              <a:rPr lang="en-US" altLang="zh-CN" dirty="0"/>
              <a:t>(7)</a:t>
            </a:r>
            <a:r>
              <a:rPr lang="zh-CN" altLang="zh-CN" dirty="0"/>
              <a:t>激励艺术 </a:t>
            </a:r>
          </a:p>
          <a:p>
            <a:r>
              <a:rPr lang="en-US" altLang="zh-CN" dirty="0"/>
              <a:t>(8)</a:t>
            </a:r>
            <a:r>
              <a:rPr lang="zh-CN" altLang="zh-CN" dirty="0"/>
              <a:t>授权艺术</a:t>
            </a:r>
          </a:p>
          <a:p>
            <a:endParaRPr lang="zh-CN" altLang="en-US" dirty="0"/>
          </a:p>
        </p:txBody>
      </p:sp>
    </p:spTree>
    <p:extLst>
      <p:ext uri="{BB962C8B-B14F-4D97-AF65-F5344CB8AC3E}">
        <p14:creationId xmlns:p14="http://schemas.microsoft.com/office/powerpoint/2010/main" val="25096109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6.1</a:t>
            </a:r>
            <a:r>
              <a:rPr lang="zh-CN" altLang="zh-CN" dirty="0">
                <a:effectLst/>
              </a:rPr>
              <a:t>　领导艺术 </a:t>
            </a:r>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6.1.3</a:t>
            </a:r>
            <a:r>
              <a:rPr lang="zh-CN" altLang="zh-CN" sz="2600" b="1" dirty="0">
                <a:latin typeface="黑体" panose="02010609060101010101" pitchFamily="49" charset="-122"/>
                <a:ea typeface="黑体" panose="02010609060101010101" pitchFamily="49" charset="-122"/>
              </a:rPr>
              <a:t>　领导艺术的作用</a:t>
            </a:r>
          </a:p>
          <a:p>
            <a:r>
              <a:rPr lang="zh-CN" altLang="zh-CN" dirty="0"/>
              <a:t>优秀的领导者能够鼓励其下属提高工作的自愿程度</a:t>
            </a:r>
            <a:r>
              <a:rPr lang="en-US" altLang="zh-CN" dirty="0"/>
              <a:t>,</a:t>
            </a:r>
            <a:r>
              <a:rPr lang="zh-CN" altLang="zh-CN" dirty="0"/>
              <a:t>让员工可以满怀信心、满腔热忱地工作。领导者如果能够善于运用领导艺术</a:t>
            </a:r>
            <a:r>
              <a:rPr lang="en-US" altLang="zh-CN" dirty="0"/>
              <a:t>,</a:t>
            </a:r>
            <a:r>
              <a:rPr lang="zh-CN" altLang="zh-CN" dirty="0"/>
              <a:t>将会在整个管理过程中最大限度地帮助整个群体快捷、高效地实现共同目标。</a:t>
            </a:r>
          </a:p>
          <a:p>
            <a:r>
              <a:rPr lang="zh-CN" altLang="zh-CN" dirty="0"/>
              <a:t>随着时代的发展和社会的进步</a:t>
            </a:r>
            <a:r>
              <a:rPr lang="en-US" altLang="zh-CN" dirty="0"/>
              <a:t>,</a:t>
            </a:r>
            <a:r>
              <a:rPr lang="zh-CN" altLang="zh-CN" dirty="0"/>
              <a:t>以领导艺术为基本内核的非权力影响力</a:t>
            </a:r>
            <a:r>
              <a:rPr lang="en-US" altLang="zh-CN" dirty="0"/>
              <a:t>,</a:t>
            </a:r>
            <a:r>
              <a:rPr lang="zh-CN" altLang="zh-CN" dirty="0"/>
              <a:t>在领导活动中的地位和作用显得越来越突出和重要。领导艺术在科学决策</a:t>
            </a:r>
            <a:r>
              <a:rPr lang="en-US" altLang="zh-CN" dirty="0"/>
              <a:t>,</a:t>
            </a:r>
            <a:r>
              <a:rPr lang="zh-CN" altLang="zh-CN" dirty="0"/>
              <a:t>尤其是高层决策中的意义将更加突出与明显。</a:t>
            </a:r>
          </a:p>
          <a:p>
            <a:endParaRPr lang="zh-CN" altLang="en-US" dirty="0"/>
          </a:p>
        </p:txBody>
      </p:sp>
    </p:spTree>
    <p:extLst>
      <p:ext uri="{BB962C8B-B14F-4D97-AF65-F5344CB8AC3E}">
        <p14:creationId xmlns:p14="http://schemas.microsoft.com/office/powerpoint/2010/main" val="22370523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6.2</a:t>
            </a:r>
            <a:r>
              <a:rPr lang="zh-CN" altLang="zh-CN" dirty="0">
                <a:effectLst/>
              </a:rPr>
              <a:t>　用人艺术</a:t>
            </a:r>
          </a:p>
        </p:txBody>
      </p:sp>
      <p:sp>
        <p:nvSpPr>
          <p:cNvPr id="3" name="内容占位符 2"/>
          <p:cNvSpPr>
            <a:spLocks noGrp="1"/>
          </p:cNvSpPr>
          <p:nvPr>
            <p:ph idx="1"/>
          </p:nvPr>
        </p:nvSpPr>
        <p:spPr>
          <a:xfrm>
            <a:off x="457200" y="1340768"/>
            <a:ext cx="8372202" cy="5040560"/>
          </a:xfrm>
        </p:spPr>
        <p:txBody>
          <a:bodyPr/>
          <a:lstStyle/>
          <a:p>
            <a:pPr marL="0" indent="0">
              <a:buNone/>
            </a:pPr>
            <a:r>
              <a:rPr lang="en-US" altLang="zh-CN" sz="2600" b="1" dirty="0">
                <a:latin typeface="黑体" panose="02010609060101010101" pitchFamily="49" charset="-122"/>
                <a:ea typeface="黑体" panose="02010609060101010101" pitchFamily="49" charset="-122"/>
              </a:rPr>
              <a:t>6.2.1</a:t>
            </a:r>
            <a:r>
              <a:rPr lang="zh-CN" altLang="zh-CN" sz="2600" b="1" dirty="0">
                <a:latin typeface="黑体" panose="02010609060101010101" pitchFamily="49" charset="-122"/>
                <a:ea typeface="黑体" panose="02010609060101010101" pitchFamily="49" charset="-122"/>
              </a:rPr>
              <a:t>　用人艺术的现实意义</a:t>
            </a:r>
          </a:p>
          <a:p>
            <a:r>
              <a:rPr lang="zh-CN" altLang="zh-CN" dirty="0"/>
              <a:t>组织目标是否实现的关键在于下属</a:t>
            </a:r>
            <a:r>
              <a:rPr lang="en-US" altLang="zh-CN" dirty="0"/>
              <a:t>,</a:t>
            </a:r>
            <a:r>
              <a:rPr lang="zh-CN" altLang="zh-CN" dirty="0"/>
              <a:t>而下属的积极性和创造性是否能有效发挥的关键又在于领导的用人。一个不懂得用人艺术的领导者绝对不会成为一个优秀的领导者</a:t>
            </a:r>
            <a:r>
              <a:rPr lang="en-US" altLang="zh-CN" dirty="0"/>
              <a:t>,</a:t>
            </a:r>
            <a:r>
              <a:rPr lang="zh-CN" altLang="zh-CN" dirty="0"/>
              <a:t>一个事事均要身体力行的领导者也同样不会成为优秀的领导者。</a:t>
            </a:r>
          </a:p>
          <a:p>
            <a:r>
              <a:rPr lang="zh-CN" altLang="zh-CN" dirty="0"/>
              <a:t>对任何一个组织来说</a:t>
            </a:r>
            <a:r>
              <a:rPr lang="en-US" altLang="zh-CN" dirty="0"/>
              <a:t>,</a:t>
            </a:r>
            <a:r>
              <a:rPr lang="zh-CN" altLang="zh-CN" dirty="0"/>
              <a:t>人力资源因其自身所具备的创造力而成为了唯一能增长和可持续发展的资源</a:t>
            </a:r>
            <a:r>
              <a:rPr lang="en-US" altLang="zh-CN" dirty="0"/>
              <a:t>,</a:t>
            </a:r>
            <a:r>
              <a:rPr lang="zh-CN" altLang="zh-CN" dirty="0"/>
              <a:t>因此</a:t>
            </a:r>
            <a:r>
              <a:rPr lang="en-US" altLang="zh-CN" dirty="0"/>
              <a:t>,</a:t>
            </a:r>
            <a:r>
              <a:rPr lang="zh-CN" altLang="zh-CN" dirty="0"/>
              <a:t>如何发现人才、遴选人才、培养人才、使用人才就成为了领导艺术的关键。</a:t>
            </a:r>
          </a:p>
          <a:p>
            <a:endParaRPr lang="zh-CN" altLang="en-US" dirty="0"/>
          </a:p>
        </p:txBody>
      </p:sp>
    </p:spTree>
    <p:extLst>
      <p:ext uri="{BB962C8B-B14F-4D97-AF65-F5344CB8AC3E}">
        <p14:creationId xmlns:p14="http://schemas.microsoft.com/office/powerpoint/2010/main" val="14990499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6.2</a:t>
            </a:r>
            <a:r>
              <a:rPr lang="zh-CN" altLang="zh-CN" dirty="0">
                <a:effectLst/>
              </a:rPr>
              <a:t>　用人艺术</a:t>
            </a:r>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6.2.2</a:t>
            </a:r>
            <a:r>
              <a:rPr lang="zh-CN" altLang="zh-CN" sz="2600" b="1" dirty="0">
                <a:latin typeface="黑体" panose="02010609060101010101" pitchFamily="49" charset="-122"/>
                <a:ea typeface="黑体" panose="02010609060101010101" pitchFamily="49" charset="-122"/>
              </a:rPr>
              <a:t>　用人艺术的原则</a:t>
            </a:r>
          </a:p>
          <a:p>
            <a:r>
              <a:rPr lang="en-US" altLang="zh-CN" dirty="0"/>
              <a:t>(1)</a:t>
            </a:r>
            <a:r>
              <a:rPr lang="zh-CN" altLang="zh-CN" dirty="0"/>
              <a:t>选贤任能原则</a:t>
            </a:r>
          </a:p>
          <a:p>
            <a:r>
              <a:rPr lang="en-US" altLang="zh-CN" dirty="0"/>
              <a:t>(2)</a:t>
            </a:r>
            <a:r>
              <a:rPr lang="zh-CN" altLang="zh-CN" dirty="0"/>
              <a:t>扬长避短原则</a:t>
            </a:r>
          </a:p>
          <a:p>
            <a:r>
              <a:rPr lang="en-US" altLang="zh-CN" dirty="0"/>
              <a:t>(3)</a:t>
            </a:r>
            <a:r>
              <a:rPr lang="zh-CN" altLang="zh-CN" dirty="0"/>
              <a:t>用人不疑原则</a:t>
            </a:r>
          </a:p>
          <a:p>
            <a:r>
              <a:rPr lang="en-US" altLang="zh-CN" dirty="0"/>
              <a:t>(4)</a:t>
            </a:r>
            <a:r>
              <a:rPr lang="zh-CN" altLang="zh-CN" dirty="0"/>
              <a:t>合理授权原则</a:t>
            </a:r>
          </a:p>
          <a:p>
            <a:r>
              <a:rPr lang="en-US" altLang="zh-CN" dirty="0"/>
              <a:t>(5)</a:t>
            </a:r>
            <a:r>
              <a:rPr lang="zh-CN" altLang="zh-CN" dirty="0"/>
              <a:t>适度培养</a:t>
            </a:r>
            <a:r>
              <a:rPr lang="zh-CN" altLang="zh-CN" dirty="0" smtClean="0"/>
              <a:t>原则</a:t>
            </a:r>
            <a:endParaRPr lang="zh-CN" altLang="zh-CN" dirty="0"/>
          </a:p>
        </p:txBody>
      </p:sp>
    </p:spTree>
    <p:extLst>
      <p:ext uri="{BB962C8B-B14F-4D97-AF65-F5344CB8AC3E}">
        <p14:creationId xmlns:p14="http://schemas.microsoft.com/office/powerpoint/2010/main" val="37409772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6.2</a:t>
            </a:r>
            <a:r>
              <a:rPr lang="zh-CN" altLang="zh-CN" dirty="0">
                <a:effectLst/>
              </a:rPr>
              <a:t>　用人艺术</a:t>
            </a:r>
          </a:p>
        </p:txBody>
      </p:sp>
      <p:sp>
        <p:nvSpPr>
          <p:cNvPr id="3" name="内容占位符 2"/>
          <p:cNvSpPr>
            <a:spLocks noGrp="1"/>
          </p:cNvSpPr>
          <p:nvPr>
            <p:ph idx="1"/>
          </p:nvPr>
        </p:nvSpPr>
        <p:spPr/>
        <p:txBody>
          <a:bodyPr/>
          <a:lstStyle/>
          <a:p>
            <a:pPr marL="0" indent="0">
              <a:buNone/>
            </a:pPr>
            <a:r>
              <a:rPr lang="en-US" altLang="zh-CN" sz="2600" b="1" dirty="0" smtClean="0">
                <a:latin typeface="黑体" panose="02010609060101010101" pitchFamily="49" charset="-122"/>
                <a:ea typeface="黑体" panose="02010609060101010101" pitchFamily="49" charset="-122"/>
              </a:rPr>
              <a:t>6.2.3</a:t>
            </a:r>
            <a:r>
              <a:rPr lang="zh-CN" altLang="zh-CN" sz="2600" b="1" dirty="0">
                <a:latin typeface="黑体" panose="02010609060101010101" pitchFamily="49" charset="-122"/>
                <a:ea typeface="黑体" panose="02010609060101010101" pitchFamily="49" charset="-122"/>
              </a:rPr>
              <a:t>　领导用人的方法</a:t>
            </a:r>
          </a:p>
          <a:p>
            <a:r>
              <a:rPr lang="en-US" altLang="zh-CN" dirty="0"/>
              <a:t>(1)</a:t>
            </a:r>
            <a:r>
              <a:rPr lang="zh-CN" altLang="zh-CN" dirty="0"/>
              <a:t>拓宽选用人才的视野</a:t>
            </a:r>
          </a:p>
          <a:p>
            <a:r>
              <a:rPr lang="en-US" altLang="zh-CN" dirty="0"/>
              <a:t>(2)</a:t>
            </a:r>
            <a:r>
              <a:rPr lang="zh-CN" altLang="zh-CN" dirty="0"/>
              <a:t>更新选用人才的标准</a:t>
            </a:r>
          </a:p>
          <a:p>
            <a:r>
              <a:rPr lang="en-US" altLang="zh-CN" dirty="0"/>
              <a:t>(3)</a:t>
            </a:r>
            <a:r>
              <a:rPr lang="zh-CN" altLang="zh-CN" dirty="0"/>
              <a:t>完善选用人才的机制</a:t>
            </a:r>
          </a:p>
          <a:p>
            <a:r>
              <a:rPr lang="en-US" altLang="zh-CN" dirty="0"/>
              <a:t>(4)</a:t>
            </a:r>
            <a:r>
              <a:rPr lang="zh-CN" altLang="zh-CN" dirty="0"/>
              <a:t>优化选用人才的环境</a:t>
            </a:r>
          </a:p>
          <a:p>
            <a:endParaRPr lang="zh-CN" altLang="en-US" dirty="0"/>
          </a:p>
        </p:txBody>
      </p:sp>
    </p:spTree>
    <p:extLst>
      <p:ext uri="{BB962C8B-B14F-4D97-AF65-F5344CB8AC3E}">
        <p14:creationId xmlns:p14="http://schemas.microsoft.com/office/powerpoint/2010/main" val="25072032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6.3</a:t>
            </a:r>
            <a:r>
              <a:rPr lang="zh-CN" altLang="zh-CN" dirty="0">
                <a:effectLst/>
              </a:rPr>
              <a:t>　处事艺术</a:t>
            </a:r>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6.3.1</a:t>
            </a:r>
            <a:r>
              <a:rPr lang="zh-CN" altLang="zh-CN" sz="2600" b="1" dirty="0">
                <a:latin typeface="黑体" panose="02010609060101010101" pitchFamily="49" charset="-122"/>
                <a:ea typeface="黑体" panose="02010609060101010101" pitchFamily="49" charset="-122"/>
              </a:rPr>
              <a:t>　把握分寸</a:t>
            </a:r>
            <a:r>
              <a:rPr lang="en-US" altLang="zh-CN" sz="2600" b="1" dirty="0">
                <a:latin typeface="黑体" panose="02010609060101010101" pitchFamily="49" charset="-122"/>
                <a:ea typeface="黑体" panose="02010609060101010101" pitchFamily="49" charset="-122"/>
              </a:rPr>
              <a:t>,</a:t>
            </a:r>
            <a:r>
              <a:rPr lang="zh-CN" altLang="zh-CN" sz="2600" b="1" dirty="0">
                <a:latin typeface="黑体" panose="02010609060101010101" pitchFamily="49" charset="-122"/>
                <a:ea typeface="黑体" panose="02010609060101010101" pitchFamily="49" charset="-122"/>
              </a:rPr>
              <a:t>掌握尺度</a:t>
            </a:r>
          </a:p>
          <a:p>
            <a:r>
              <a:rPr lang="zh-CN" altLang="zh-CN" dirty="0"/>
              <a:t>把握尺寸就是要把握事业发展的尺寸</a:t>
            </a:r>
            <a:r>
              <a:rPr lang="en-US" altLang="zh-CN" dirty="0"/>
              <a:t>,</a:t>
            </a:r>
            <a:r>
              <a:rPr lang="zh-CN" altLang="zh-CN" dirty="0"/>
              <a:t>不是无限制地、超越客观条件地发展</a:t>
            </a:r>
            <a:r>
              <a:rPr lang="en-US" altLang="zh-CN" dirty="0"/>
              <a:t>,</a:t>
            </a:r>
            <a:r>
              <a:rPr lang="zh-CN" altLang="zh-CN" dirty="0"/>
              <a:t>以往有很多事情过于超前</a:t>
            </a:r>
            <a:r>
              <a:rPr lang="en-US" altLang="zh-CN" dirty="0"/>
              <a:t>,</a:t>
            </a:r>
            <a:r>
              <a:rPr lang="zh-CN" altLang="zh-CN" dirty="0"/>
              <a:t>因人们对事物也认识不到</a:t>
            </a:r>
            <a:r>
              <a:rPr lang="en-US" altLang="zh-CN" dirty="0"/>
              <a:t>,</a:t>
            </a:r>
            <a:r>
              <a:rPr lang="zh-CN" altLang="zh-CN" dirty="0"/>
              <a:t>没有社会基础</a:t>
            </a:r>
            <a:r>
              <a:rPr lang="en-US" altLang="zh-CN" dirty="0"/>
              <a:t>,</a:t>
            </a:r>
            <a:r>
              <a:rPr lang="zh-CN" altLang="zh-CN" dirty="0"/>
              <a:t>事情就半途而废。坚持适度原则</a:t>
            </a:r>
            <a:r>
              <a:rPr lang="en-US" altLang="zh-CN" dirty="0"/>
              <a:t>,</a:t>
            </a:r>
            <a:r>
              <a:rPr lang="zh-CN" altLang="zh-CN" dirty="0"/>
              <a:t>处事才能恰到好处。</a:t>
            </a:r>
          </a:p>
          <a:p>
            <a:r>
              <a:rPr lang="zh-CN" altLang="zh-CN" dirty="0"/>
              <a:t>做人处事要掌握分寸</a:t>
            </a:r>
            <a:r>
              <a:rPr lang="en-US" altLang="zh-CN" dirty="0"/>
              <a:t>,</a:t>
            </a:r>
            <a:r>
              <a:rPr lang="zh-CN" altLang="zh-CN" dirty="0"/>
              <a:t>确实不容易</a:t>
            </a:r>
            <a:r>
              <a:rPr lang="en-US" altLang="zh-CN" dirty="0"/>
              <a:t>,</a:t>
            </a:r>
            <a:r>
              <a:rPr lang="zh-CN" altLang="zh-CN" dirty="0"/>
              <a:t>没有哪一件事情事先有标尺测定</a:t>
            </a:r>
            <a:r>
              <a:rPr lang="en-US" altLang="zh-CN" dirty="0"/>
              <a:t>,</a:t>
            </a:r>
            <a:r>
              <a:rPr lang="zh-CN" altLang="zh-CN" dirty="0"/>
              <a:t>都是凭着双方的承受能力来把握的。</a:t>
            </a:r>
          </a:p>
          <a:p>
            <a:endParaRPr lang="zh-CN" altLang="en-US" dirty="0"/>
          </a:p>
        </p:txBody>
      </p:sp>
    </p:spTree>
    <p:extLst>
      <p:ext uri="{BB962C8B-B14F-4D97-AF65-F5344CB8AC3E}">
        <p14:creationId xmlns:p14="http://schemas.microsoft.com/office/powerpoint/2010/main" val="1877890521"/>
      </p:ext>
    </p:extLst>
  </p:cSld>
  <p:clrMapOvr>
    <a:masterClrMapping/>
  </p:clrMapOvr>
</p:sld>
</file>

<file path=ppt/theme/theme1.xml><?xml version="1.0" encoding="utf-8"?>
<a:theme xmlns:a="http://schemas.openxmlformats.org/drawingml/2006/main" name="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GungsuhChe"/>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18</TotalTime>
  <Words>34</Words>
  <Application>Microsoft Office PowerPoint</Application>
  <PresentationFormat>全屏显示(4:3)</PresentationFormat>
  <Paragraphs>76</Paragraphs>
  <Slides>14</Slides>
  <Notes>0</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14</vt:i4>
      </vt:variant>
    </vt:vector>
  </HeadingPairs>
  <TitlesOfParts>
    <vt:vector size="25" baseType="lpstr">
      <vt:lpstr>GungsuhChe</vt:lpstr>
      <vt:lpstr>黑体</vt:lpstr>
      <vt:lpstr>华文细黑</vt:lpstr>
      <vt:lpstr>华文中宋</vt:lpstr>
      <vt:lpstr>楷体</vt:lpstr>
      <vt:lpstr>宋体</vt:lpstr>
      <vt:lpstr>Arial</vt:lpstr>
      <vt:lpstr>Calibri</vt:lpstr>
      <vt:lpstr>Times New Roman</vt:lpstr>
      <vt:lpstr>Office 主题</vt:lpstr>
      <vt:lpstr>默认设计模板</vt:lpstr>
      <vt:lpstr>PowerPoint 演示文稿</vt:lpstr>
      <vt:lpstr>目  录</vt:lpstr>
      <vt:lpstr>6.1　领导艺术 </vt:lpstr>
      <vt:lpstr>6.1　领导艺术 </vt:lpstr>
      <vt:lpstr>6.1　领导艺术 </vt:lpstr>
      <vt:lpstr>6.2　用人艺术</vt:lpstr>
      <vt:lpstr>6.2　用人艺术</vt:lpstr>
      <vt:lpstr>6.2　用人艺术</vt:lpstr>
      <vt:lpstr>6.3　处事艺术</vt:lpstr>
      <vt:lpstr>6.3　处事艺术</vt:lpstr>
      <vt:lpstr>6.3　处事艺术</vt:lpstr>
      <vt:lpstr>6.3　处事艺术</vt:lpstr>
      <vt:lpstr>6.3　处事艺术</vt:lpstr>
      <vt:lpstr>6.3　处事艺术</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Sunny Cao</dc:creator>
  <cp:lastModifiedBy>Admin</cp:lastModifiedBy>
  <cp:revision>8</cp:revision>
  <dcterms:created xsi:type="dcterms:W3CDTF">2017-01-20T01:43:06Z</dcterms:created>
  <dcterms:modified xsi:type="dcterms:W3CDTF">2017-03-12T12:36:33Z</dcterms:modified>
</cp:coreProperties>
</file>