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3"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6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a:ln/>
        </p:spPr>
        <p:txBody>
          <a:bodyPr/>
          <a:lstStyle>
            <a:lvl1pPr>
              <a:defRPr/>
            </a:lvl1pPr>
          </a:lstStyle>
          <a:p>
            <a:pPr>
              <a:defRPr/>
            </a:pPr>
            <a:endParaRPr lang="zh-CN" altLang="en-US"/>
          </a:p>
        </p:txBody>
      </p:sp>
      <p:sp>
        <p:nvSpPr>
          <p:cNvPr id="5" name="页脚占位符 4"/>
          <p:cNvSpPr>
            <a:spLocks noGrp="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p:cNvSpPr>
          <p:nvPr>
            <p:ph type="sldNum" sz="quarter" idx="12"/>
          </p:nvPr>
        </p:nvSpPr>
        <p:spPr>
          <a:ln/>
        </p:spPr>
        <p:txBody>
          <a:bodyPr/>
          <a:lstStyle>
            <a:lvl1pPr>
              <a:defRPr/>
            </a:lvl1pPr>
          </a:lstStyle>
          <a:p>
            <a:pPr>
              <a:defRPr/>
            </a:pPr>
            <a:fld id="{EE75F959-BDA8-42C9-9660-9B7FE37CF489}" type="slidenum">
              <a:rPr altLang="en-US"/>
              <a:pPr>
                <a:defRPr/>
              </a:pPr>
              <a:t>‹#›</a:t>
            </a:fld>
            <a:endParaRPr lang="zh-CN" altLang="en-US"/>
          </a:p>
        </p:txBody>
      </p:sp>
    </p:spTree>
    <p:extLst>
      <p:ext uri="{BB962C8B-B14F-4D97-AF65-F5344CB8AC3E}">
        <p14:creationId xmlns:p14="http://schemas.microsoft.com/office/powerpoint/2010/main" val="2129947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989623" y="260648"/>
            <a:ext cx="6534705" cy="647700"/>
          </a:xfrm>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529207" y="1124744"/>
            <a:ext cx="8075241" cy="5256584"/>
          </a:xfrm>
        </p:spPr>
        <p:txBody>
          <a:bodyPr/>
          <a:lstStyle>
            <a:lvl1pPr algn="just">
              <a:defRPr/>
            </a:lvl1pPr>
            <a:lvl2pPr algn="just">
              <a:defRPr/>
            </a:lvl2pPr>
            <a:lvl3pPr algn="just">
              <a:defRPr/>
            </a:lvl3pPr>
            <a:lvl4pPr algn="just">
              <a:defRPr/>
            </a:lvl4pPr>
            <a:lvl5pPr algn="just">
              <a:defRPr/>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a:ln/>
        </p:spPr>
        <p:txBody>
          <a:bodyPr/>
          <a:lstStyle>
            <a:lvl1pPr>
              <a:defRPr/>
            </a:lvl1pPr>
          </a:lstStyle>
          <a:p>
            <a:pPr>
              <a:defRPr/>
            </a:pPr>
            <a:endParaRPr lang="zh-CN" altLang="en-US"/>
          </a:p>
        </p:txBody>
      </p:sp>
      <p:sp>
        <p:nvSpPr>
          <p:cNvPr id="5" name="页脚占位符 4"/>
          <p:cNvSpPr>
            <a:spLocks noGrp="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p:cNvSpPr>
          <p:nvPr>
            <p:ph type="sldNum" sz="quarter" idx="12"/>
          </p:nvPr>
        </p:nvSpPr>
        <p:spPr>
          <a:ln/>
        </p:spPr>
        <p:txBody>
          <a:bodyPr/>
          <a:lstStyle>
            <a:lvl1pPr>
              <a:defRPr/>
            </a:lvl1pPr>
          </a:lstStyle>
          <a:p>
            <a:pPr>
              <a:defRPr/>
            </a:pPr>
            <a:fld id="{A1E11646-68B9-467C-AC55-B59D6BE76929}" type="slidenum">
              <a:rPr altLang="en-US"/>
              <a:pPr>
                <a:defRPr/>
              </a:pPr>
              <a:t>‹#›</a:t>
            </a:fld>
            <a:endParaRPr lang="zh-CN" altLang="en-US"/>
          </a:p>
        </p:txBody>
      </p:sp>
    </p:spTree>
    <p:extLst>
      <p:ext uri="{BB962C8B-B14F-4D97-AF65-F5344CB8AC3E}">
        <p14:creationId xmlns:p14="http://schemas.microsoft.com/office/powerpoint/2010/main" val="23554151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tx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457200" y="1340768"/>
            <a:ext cx="8291264" cy="5040560"/>
          </a:xfrm>
        </p:spPr>
        <p:txBody>
          <a:bodyPr/>
          <a:lstStyle>
            <a:lvl1pPr algn="just">
              <a:lnSpc>
                <a:spcPct val="135000"/>
              </a:lnSpc>
              <a:defRPr/>
            </a:lvl1pPr>
            <a:lvl2pPr algn="just">
              <a:lnSpc>
                <a:spcPct val="135000"/>
              </a:lnSpc>
              <a:defRPr/>
            </a:lvl2pPr>
            <a:lvl3pPr algn="just">
              <a:lnSpc>
                <a:spcPct val="135000"/>
              </a:lnSpc>
              <a:defRPr/>
            </a:lvl3pPr>
            <a:lvl4pPr algn="just">
              <a:lnSpc>
                <a:spcPct val="135000"/>
              </a:lnSpc>
              <a:defRPr/>
            </a:lvl4pPr>
            <a:lvl5pPr algn="just">
              <a:lnSpc>
                <a:spcPct val="135000"/>
              </a:lnSpc>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Rectangle 7"/>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8"/>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9"/>
          <p:cNvSpPr>
            <a:spLocks noGrp="1" noChangeArrowheads="1"/>
          </p:cNvSpPr>
          <p:nvPr>
            <p:ph type="sldNum" sz="quarter" idx="12"/>
          </p:nvPr>
        </p:nvSpPr>
        <p:spPr>
          <a:xfrm>
            <a:off x="6443663" y="6237288"/>
            <a:ext cx="2133600" cy="476250"/>
          </a:xfrm>
        </p:spPr>
        <p:txBody>
          <a:bodyPr/>
          <a:lstStyle>
            <a:lvl1pPr>
              <a:defRPr/>
            </a:lvl1pPr>
          </a:lstStyle>
          <a:p>
            <a:pPr>
              <a:defRPr/>
            </a:pPr>
            <a:fld id="{91E0FD2B-0A3D-4522-86A1-8AAC35647061}"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15851857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3.xml"/><Relationship Id="rId5" Type="http://schemas.openxmlformats.org/officeDocument/2006/relationships/image" Target="../media/image4.png"/><Relationship Id="rId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7" name="标题占位符 1"/>
          <p:cNvSpPr>
            <a:spLocks noGrp="1" noChangeArrowheads="1"/>
          </p:cNvSpPr>
          <p:nvPr>
            <p:ph type="title" idx="4294967295"/>
          </p:nvPr>
        </p:nvSpPr>
        <p:spPr bwMode="auto">
          <a:xfrm>
            <a:off x="1017820" y="260648"/>
            <a:ext cx="673735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sym typeface="华文中宋" pitchFamily="2" charset="-122"/>
              </a:rPr>
              <a:t>单击此处编辑母版标题样式</a:t>
            </a:r>
          </a:p>
        </p:txBody>
      </p:sp>
      <p:sp>
        <p:nvSpPr>
          <p:cNvPr id="1028" name="文本占位符 2"/>
          <p:cNvSpPr>
            <a:spLocks noGrp="1" noChangeArrowheads="1"/>
          </p:cNvSpPr>
          <p:nvPr>
            <p:ph type="body" idx="4294967295"/>
          </p:nvPr>
        </p:nvSpPr>
        <p:spPr bwMode="auto">
          <a:xfrm>
            <a:off x="395536" y="1052736"/>
            <a:ext cx="8352928" cy="5256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sym typeface="Calibri" pitchFamily="34" charset="0"/>
              </a:rPr>
              <a:t>单击此处编辑母版标题样式</a:t>
            </a:r>
          </a:p>
        </p:txBody>
      </p:sp>
      <p:sp>
        <p:nvSpPr>
          <p:cNvPr id="2053" name="日期占位符 3"/>
          <p:cNvSpPr>
            <a:spLocks noGrp="1"/>
          </p:cNvSpPr>
          <p:nvPr>
            <p:ph type="dt" sz="half" idx="2"/>
          </p:nvPr>
        </p:nvSpPr>
        <p:spPr>
          <a:xfrm>
            <a:off x="457200" y="6356350"/>
            <a:ext cx="2133600" cy="365125"/>
          </a:xfrm>
          <a:prstGeom prst="rect">
            <a:avLst/>
          </a:prstGeom>
          <a:noFill/>
          <a:ln w="9525">
            <a:noFill/>
            <a:miter/>
          </a:ln>
        </p:spPr>
        <p:txBody>
          <a:bodyPr vert="horz" wrap="square" anchor="ctr"/>
          <a:lstStyle>
            <a:lvl1pPr eaLnBrk="1" hangingPunct="1">
              <a:buFont typeface="Arial" panose="020B0604020202020204" pitchFamily="34" charset="0"/>
              <a:buNone/>
              <a:defRPr sz="1200" noProof="1">
                <a:solidFill>
                  <a:srgbClr val="898989"/>
                </a:solidFill>
                <a:latin typeface="华文细黑" pitchFamily="2" charset="-122"/>
                <a:ea typeface="宋体" charset="-122"/>
                <a:sym typeface="华文细黑" pitchFamily="2" charset="-122"/>
              </a:defRPr>
            </a:lvl1pPr>
          </a:lstStyle>
          <a:p>
            <a:pPr fontAlgn="base">
              <a:spcBef>
                <a:spcPct val="0"/>
              </a:spcBef>
              <a:spcAft>
                <a:spcPct val="0"/>
              </a:spcAft>
              <a:defRPr/>
            </a:pPr>
            <a:endParaRPr lang="zh-CN" altLang="en-US"/>
          </a:p>
        </p:txBody>
      </p:sp>
      <p:sp>
        <p:nvSpPr>
          <p:cNvPr id="2054" name="页脚占位符 4"/>
          <p:cNvSpPr>
            <a:spLocks noGrp="1"/>
          </p:cNvSpPr>
          <p:nvPr>
            <p:ph type="ftr" sz="quarter" idx="3"/>
          </p:nvPr>
        </p:nvSpPr>
        <p:spPr>
          <a:xfrm>
            <a:off x="3124200" y="6356350"/>
            <a:ext cx="2895600" cy="365125"/>
          </a:xfrm>
          <a:prstGeom prst="rect">
            <a:avLst/>
          </a:prstGeom>
          <a:noFill/>
          <a:ln w="9525">
            <a:noFill/>
            <a:miter/>
          </a:ln>
        </p:spPr>
        <p:txBody>
          <a:bodyPr vert="horz" wrap="square" lIns="91440" tIns="45720" rIns="91440" bIns="45720" numCol="1" anchor="ctr" anchorCtr="0" compatLnSpc="1">
            <a:prstTxWarp prst="textNoShape">
              <a:avLst/>
            </a:prstTxWarp>
          </a:bodyPr>
          <a:lstStyle>
            <a:lvl1pPr algn="ctr" eaLnBrk="1" hangingPunct="1">
              <a:buFont typeface="Arial" panose="020B0604020202020204" pitchFamily="34" charset="0"/>
              <a:buNone/>
              <a:defRPr sz="1200" noProof="1">
                <a:solidFill>
                  <a:srgbClr val="898989"/>
                </a:solidFill>
                <a:latin typeface="Calibri" panose="020F0502020204030204" pitchFamily="34" charset="0"/>
                <a:cs typeface="Calibri" panose="020F0502020204030204" pitchFamily="34" charset="0"/>
                <a:sym typeface="Calibri" panose="020F0502020204030204" pitchFamily="34" charset="0"/>
              </a:defRPr>
            </a:lvl1pPr>
          </a:lstStyle>
          <a:p>
            <a:pPr fontAlgn="base">
              <a:spcBef>
                <a:spcPct val="0"/>
              </a:spcBef>
              <a:spcAft>
                <a:spcPct val="0"/>
              </a:spcAft>
              <a:defRPr/>
            </a:pPr>
            <a:endParaRPr lang="zh-CN" altLang="zh-CN"/>
          </a:p>
        </p:txBody>
      </p:sp>
      <p:sp>
        <p:nvSpPr>
          <p:cNvPr id="2055" name="灯片编号占位符 5"/>
          <p:cNvSpPr>
            <a:spLocks noGrp="1"/>
          </p:cNvSpPr>
          <p:nvPr>
            <p:ph type="sldNum" sz="quarter" idx="4"/>
          </p:nvPr>
        </p:nvSpPr>
        <p:spPr>
          <a:xfrm>
            <a:off x="6553200" y="6356350"/>
            <a:ext cx="2133600" cy="365125"/>
          </a:xfrm>
          <a:prstGeom prst="rect">
            <a:avLst/>
          </a:prstGeom>
          <a:noFill/>
          <a:ln w="9525">
            <a:noFill/>
            <a:miter/>
          </a:ln>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noProof="1" smtClean="0">
                <a:solidFill>
                  <a:srgbClr val="898989"/>
                </a:solidFill>
                <a:latin typeface="华文细黑" pitchFamily="2" charset="-122"/>
                <a:sym typeface="华文细黑" pitchFamily="2" charset="-122"/>
              </a:defRPr>
            </a:lvl1pPr>
          </a:lstStyle>
          <a:p>
            <a:pPr fontAlgn="base">
              <a:spcBef>
                <a:spcPct val="0"/>
              </a:spcBef>
              <a:spcAft>
                <a:spcPct val="0"/>
              </a:spcAft>
              <a:defRPr/>
            </a:pPr>
            <a:fld id="{5D49B110-1728-47C6-B082-304D17FF2B0E}" type="slidenum">
              <a:rPr altLang="en-US"/>
              <a:pPr fontAlgn="base">
                <a:spcBef>
                  <a:spcPct val="0"/>
                </a:spcBef>
                <a:spcAft>
                  <a:spcPct val="0"/>
                </a:spcAft>
                <a:defRPr/>
              </a:pPr>
              <a:t>‹#›</a:t>
            </a:fld>
            <a:endParaRPr lang="zh-CN" altLang="en-US"/>
          </a:p>
        </p:txBody>
      </p:sp>
      <p:pic>
        <p:nvPicPr>
          <p:cNvPr id="1032" name="Picture 13" descr="c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05600" y="6499225"/>
            <a:ext cx="2413000"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 descr="C:\Users\Cao\AppData\Roaming\Tencent\Users\744749695\QQ\WinTemp\RichOle\6WAEI9JU@3Y5(0[D4C`(1LA.png"/>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 y="0"/>
            <a:ext cx="1007747" cy="9087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357964"/>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defTabSz="0" rtl="0" eaLnBrk="0" fontAlgn="base" hangingPunct="0">
        <a:spcBef>
          <a:spcPct val="0"/>
        </a:spcBef>
        <a:spcAft>
          <a:spcPct val="0"/>
        </a:spcAft>
        <a:buFont typeface="Arial" pitchFamily="34" charset="0"/>
        <a:defRPr sz="2000" b="1" kern="1200">
          <a:solidFill>
            <a:schemeClr val="tx1"/>
          </a:solidFill>
          <a:latin typeface="华文细黑" panose="02010600040101010101" pitchFamily="2" charset="-122"/>
          <a:ea typeface="华文细黑" panose="02010600040101010101" pitchFamily="2" charset="-122"/>
          <a:cs typeface="+mj-cs"/>
          <a:sym typeface="华文中宋" pitchFamily="2" charset="-122"/>
        </a:defRPr>
      </a:lvl1pPr>
      <a:lvl2pPr algn="l" defTabSz="0" rtl="0" eaLnBrk="0" fontAlgn="base" hangingPunct="0">
        <a:spcBef>
          <a:spcPct val="0"/>
        </a:spcBef>
        <a:spcAft>
          <a:spcPct val="0"/>
        </a:spcAft>
        <a:buFont typeface="Arial" pitchFamily="34" charset="0"/>
        <a:defRPr sz="2000" b="1">
          <a:solidFill>
            <a:schemeClr val="tx1"/>
          </a:solidFill>
          <a:latin typeface="华文细黑" panose="02010600040101010101" pitchFamily="2" charset="-122"/>
          <a:ea typeface="华文细黑" panose="02010600040101010101" pitchFamily="2" charset="-122"/>
          <a:sym typeface="华文中宋" pitchFamily="2" charset="-122"/>
        </a:defRPr>
      </a:lvl2pPr>
      <a:lvl3pPr algn="l" defTabSz="0" rtl="0" eaLnBrk="0" fontAlgn="base" hangingPunct="0">
        <a:spcBef>
          <a:spcPct val="0"/>
        </a:spcBef>
        <a:spcAft>
          <a:spcPct val="0"/>
        </a:spcAft>
        <a:buFont typeface="Arial" pitchFamily="34" charset="0"/>
        <a:defRPr sz="2000" b="1">
          <a:solidFill>
            <a:schemeClr val="tx1"/>
          </a:solidFill>
          <a:latin typeface="华文细黑" panose="02010600040101010101" pitchFamily="2" charset="-122"/>
          <a:ea typeface="华文细黑" panose="02010600040101010101" pitchFamily="2" charset="-122"/>
          <a:sym typeface="华文中宋" pitchFamily="2" charset="-122"/>
        </a:defRPr>
      </a:lvl3pPr>
      <a:lvl4pPr algn="l" defTabSz="0" rtl="0" eaLnBrk="0" fontAlgn="base" hangingPunct="0">
        <a:spcBef>
          <a:spcPct val="0"/>
        </a:spcBef>
        <a:spcAft>
          <a:spcPct val="0"/>
        </a:spcAft>
        <a:buFont typeface="Arial" pitchFamily="34" charset="0"/>
        <a:defRPr sz="2000" b="1">
          <a:solidFill>
            <a:schemeClr val="tx1"/>
          </a:solidFill>
          <a:latin typeface="华文细黑" panose="02010600040101010101" pitchFamily="2" charset="-122"/>
          <a:ea typeface="华文细黑" panose="02010600040101010101" pitchFamily="2" charset="-122"/>
          <a:sym typeface="华文中宋" pitchFamily="2" charset="-122"/>
        </a:defRPr>
      </a:lvl4pPr>
      <a:lvl5pPr algn="l" defTabSz="0" rtl="0" eaLnBrk="0" fontAlgn="base" hangingPunct="0">
        <a:spcBef>
          <a:spcPct val="0"/>
        </a:spcBef>
        <a:spcAft>
          <a:spcPct val="0"/>
        </a:spcAft>
        <a:buFont typeface="Arial" pitchFamily="34" charset="0"/>
        <a:defRPr sz="2000" b="1">
          <a:solidFill>
            <a:schemeClr val="tx1"/>
          </a:solidFill>
          <a:latin typeface="华文细黑" panose="02010600040101010101" pitchFamily="2" charset="-122"/>
          <a:ea typeface="华文细黑" panose="02010600040101010101" pitchFamily="2" charset="-122"/>
          <a:sym typeface="华文中宋" pitchFamily="2" charset="-122"/>
        </a:defRPr>
      </a:lvl5pPr>
      <a:lvl6pPr marL="457200" algn="l" defTabSz="0" rtl="0" eaLnBrk="0" fontAlgn="base" hangingPunct="0">
        <a:spcBef>
          <a:spcPct val="0"/>
        </a:spcBef>
        <a:spcAft>
          <a:spcPct val="0"/>
        </a:spcAft>
        <a:buFont typeface="Arial" panose="020B0604020202020204" pitchFamily="34" charset="0"/>
        <a:defRPr sz="2400" b="1">
          <a:solidFill>
            <a:srgbClr val="660066"/>
          </a:solidFill>
          <a:latin typeface="Arial" panose="020B0604020202020204" pitchFamily="34" charset="0"/>
          <a:ea typeface="宋体" panose="02010600030101010101" pitchFamily="2" charset="-122"/>
          <a:sym typeface="华文中宋" panose="02010600040101010101" pitchFamily="2" charset="-122"/>
        </a:defRPr>
      </a:lvl6pPr>
      <a:lvl7pPr marL="914400" algn="l" defTabSz="0" rtl="0" eaLnBrk="0" fontAlgn="base" hangingPunct="0">
        <a:spcBef>
          <a:spcPct val="0"/>
        </a:spcBef>
        <a:spcAft>
          <a:spcPct val="0"/>
        </a:spcAft>
        <a:buFont typeface="Arial" panose="020B0604020202020204" pitchFamily="34" charset="0"/>
        <a:defRPr sz="2400" b="1">
          <a:solidFill>
            <a:srgbClr val="660066"/>
          </a:solidFill>
          <a:latin typeface="Arial" panose="020B0604020202020204" pitchFamily="34" charset="0"/>
          <a:ea typeface="宋体" panose="02010600030101010101" pitchFamily="2" charset="-122"/>
          <a:sym typeface="华文中宋" panose="02010600040101010101" pitchFamily="2" charset="-122"/>
        </a:defRPr>
      </a:lvl7pPr>
      <a:lvl8pPr marL="1371600" algn="l" defTabSz="0" rtl="0" eaLnBrk="0" fontAlgn="base" hangingPunct="0">
        <a:spcBef>
          <a:spcPct val="0"/>
        </a:spcBef>
        <a:spcAft>
          <a:spcPct val="0"/>
        </a:spcAft>
        <a:buFont typeface="Arial" panose="020B0604020202020204" pitchFamily="34" charset="0"/>
        <a:defRPr sz="2400" b="1">
          <a:solidFill>
            <a:srgbClr val="660066"/>
          </a:solidFill>
          <a:latin typeface="Arial" panose="020B0604020202020204" pitchFamily="34" charset="0"/>
          <a:ea typeface="宋体" panose="02010600030101010101" pitchFamily="2" charset="-122"/>
          <a:sym typeface="华文中宋" panose="02010600040101010101" pitchFamily="2" charset="-122"/>
        </a:defRPr>
      </a:lvl8pPr>
      <a:lvl9pPr marL="1828800" algn="l" defTabSz="0" rtl="0" eaLnBrk="0" fontAlgn="base" hangingPunct="0">
        <a:spcBef>
          <a:spcPct val="0"/>
        </a:spcBef>
        <a:spcAft>
          <a:spcPct val="0"/>
        </a:spcAft>
        <a:buFont typeface="Arial" panose="020B0604020202020204" pitchFamily="34" charset="0"/>
        <a:defRPr sz="2400" b="1">
          <a:solidFill>
            <a:srgbClr val="660066"/>
          </a:solidFill>
          <a:latin typeface="Arial" panose="020B0604020202020204" pitchFamily="34" charset="0"/>
          <a:ea typeface="宋体" panose="02010600030101010101" pitchFamily="2" charset="-122"/>
          <a:sym typeface="华文中宋" panose="02010600040101010101" pitchFamily="2" charset="-122"/>
        </a:defRPr>
      </a:lvl9pPr>
    </p:titleStyle>
    <p:bodyStyle>
      <a:lvl1pPr marL="342900" indent="-342900" algn="just" defTabSz="0" rtl="0" eaLnBrk="0" fontAlgn="base" hangingPunct="0">
        <a:lnSpc>
          <a:spcPct val="135000"/>
        </a:lnSpc>
        <a:spcBef>
          <a:spcPct val="20000"/>
        </a:spcBef>
        <a:spcAft>
          <a:spcPct val="0"/>
        </a:spcAft>
        <a:buFont typeface="Arial" pitchFamily="34" charset="0"/>
        <a:buChar char="•"/>
        <a:defRPr kern="1200">
          <a:solidFill>
            <a:schemeClr val="tx1"/>
          </a:solidFill>
          <a:latin typeface="+mn-lt"/>
          <a:ea typeface="+mn-ea"/>
          <a:cs typeface="+mn-cs"/>
          <a:sym typeface="Calibri" pitchFamily="34" charset="0"/>
        </a:defRPr>
      </a:lvl1pPr>
      <a:lvl2pPr marL="742950" lvl="1" indent="-285750" algn="l" defTabSz="0"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sym typeface="Calibri" pitchFamily="34" charset="0"/>
        </a:defRPr>
      </a:lvl2pPr>
      <a:lvl3pPr marL="1143000" lvl="2" indent="-228600" algn="l" defTabSz="0"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sym typeface="Calibri" pitchFamily="34" charset="0"/>
        </a:defRPr>
      </a:lvl3pPr>
      <a:lvl4pPr marL="1600200" lvl="3" indent="-228600" algn="l" defTabSz="0"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4pPr>
      <a:lvl5pPr marL="2057400" lvl="4" indent="-228600" algn="l" defTabSz="0"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5pPr>
      <a:lvl6pPr marL="2514600" lvl="5" indent="-228600" algn="l" defTabSz="0" eaLnBrk="0" fontAlgn="base" latinLnBrk="0" hangingPunct="0">
        <a:spcBef>
          <a:spcPct val="20000"/>
        </a:spcBef>
        <a:spcAft>
          <a:spcPct val="0"/>
        </a:spcAft>
        <a:buFont typeface="Arial" charset="0"/>
        <a:buChar char="»"/>
        <a:defRPr sz="2000" kern="1200">
          <a:solidFill>
            <a:schemeClr val="tx1"/>
          </a:solidFill>
          <a:latin typeface="+mn-lt"/>
          <a:ea typeface="+mn-ea"/>
          <a:cs typeface="+mn-cs"/>
          <a:sym typeface="Calibri" pitchFamily="2" charset="0"/>
        </a:defRPr>
      </a:lvl6pPr>
      <a:lvl7pPr marL="2971800" lvl="6" indent="-228600" algn="l" defTabSz="0" eaLnBrk="0" fontAlgn="base" latinLnBrk="0" hangingPunct="0">
        <a:spcBef>
          <a:spcPct val="20000"/>
        </a:spcBef>
        <a:spcAft>
          <a:spcPct val="0"/>
        </a:spcAft>
        <a:buFont typeface="Arial" charset="0"/>
        <a:buChar char="»"/>
        <a:defRPr sz="2000" kern="1200">
          <a:solidFill>
            <a:schemeClr val="tx1"/>
          </a:solidFill>
          <a:latin typeface="+mn-lt"/>
          <a:ea typeface="+mn-ea"/>
          <a:cs typeface="+mn-cs"/>
          <a:sym typeface="Calibri" pitchFamily="2" charset="0"/>
        </a:defRPr>
      </a:lvl7pPr>
      <a:lvl8pPr marL="3429000" lvl="7" indent="-228600" algn="l" defTabSz="0" eaLnBrk="0" fontAlgn="base" latinLnBrk="0" hangingPunct="0">
        <a:spcBef>
          <a:spcPct val="20000"/>
        </a:spcBef>
        <a:spcAft>
          <a:spcPct val="0"/>
        </a:spcAft>
        <a:buFont typeface="Arial" charset="0"/>
        <a:buChar char="»"/>
        <a:defRPr sz="2000" kern="1200">
          <a:solidFill>
            <a:schemeClr val="tx1"/>
          </a:solidFill>
          <a:latin typeface="+mn-lt"/>
          <a:ea typeface="+mn-ea"/>
          <a:cs typeface="+mn-cs"/>
          <a:sym typeface="Calibri" pitchFamily="2" charset="0"/>
        </a:defRPr>
      </a:lvl8pPr>
      <a:lvl9pPr marL="3886200" lvl="8" indent="-228600" algn="l" defTabSz="0" eaLnBrk="0" fontAlgn="base" latinLnBrk="0" hangingPunct="0">
        <a:spcBef>
          <a:spcPct val="20000"/>
        </a:spcBef>
        <a:spcAft>
          <a:spcPct val="0"/>
        </a:spcAft>
        <a:buFont typeface="Arial" charset="0"/>
        <a:buChar char="»"/>
        <a:defRPr sz="2000" kern="1200">
          <a:solidFill>
            <a:schemeClr val="tx1"/>
          </a:solidFill>
          <a:latin typeface="+mn-lt"/>
          <a:ea typeface="+mn-ea"/>
          <a:cs typeface="+mn-cs"/>
          <a:sym typeface="Calibri" pitchFamily="2" charset="0"/>
        </a:defRPr>
      </a:lvl9pPr>
    </p:bodyStyle>
    <p:otherStyle>
      <a:lvl1pPr marL="0" lvl="0" indent="0" algn="l" defTabSz="914400" eaLnBrk="1" fontAlgn="base" latinLnBrk="0" hangingPunct="1">
        <a:spcBef>
          <a:spcPct val="0"/>
        </a:spcBef>
        <a:spcAft>
          <a:spcPct val="0"/>
        </a:spcAft>
        <a:buFont typeface="Arial" charset="0"/>
        <a:buNone/>
        <a:defRPr sz="1800" b="0" i="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i="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i="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i="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i="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i="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i="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i="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Rectangle 5"/>
          <p:cNvSpPr>
            <a:spLocks noGrp="1" noChangeArrowheads="1"/>
          </p:cNvSpPr>
          <p:nvPr>
            <p:ph type="title"/>
          </p:nvPr>
        </p:nvSpPr>
        <p:spPr bwMode="auto">
          <a:xfrm>
            <a:off x="1331640" y="260648"/>
            <a:ext cx="7497762"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1027" name="Rectangle 6"/>
          <p:cNvSpPr>
            <a:spLocks noGrp="1" noChangeArrowheads="1"/>
          </p:cNvSpPr>
          <p:nvPr>
            <p:ph type="body" idx="1"/>
          </p:nvPr>
        </p:nvSpPr>
        <p:spPr bwMode="auto">
          <a:xfrm>
            <a:off x="457200" y="1270000"/>
            <a:ext cx="8147050"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31" name="Rectangle 7"/>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Arial" pitchFamily="34" charset="0"/>
              </a:defRPr>
            </a:lvl1pPr>
          </a:lstStyle>
          <a:p>
            <a:pPr fontAlgn="base">
              <a:spcBef>
                <a:spcPct val="0"/>
              </a:spcBef>
              <a:spcAft>
                <a:spcPct val="0"/>
              </a:spcAft>
              <a:defRPr/>
            </a:pPr>
            <a:endParaRPr lang="en-US" altLang="zh-CN">
              <a:solidFill>
                <a:srgbClr val="000000"/>
              </a:solidFill>
            </a:endParaRPr>
          </a:p>
        </p:txBody>
      </p:sp>
      <p:sp>
        <p:nvSpPr>
          <p:cNvPr id="1032" name="Rectangle 8"/>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Arial" pitchFamily="34" charset="0"/>
              </a:defRPr>
            </a:lvl1pPr>
          </a:lstStyle>
          <a:p>
            <a:pPr fontAlgn="base">
              <a:spcBef>
                <a:spcPct val="0"/>
              </a:spcBef>
              <a:spcAft>
                <a:spcPct val="0"/>
              </a:spcAft>
              <a:defRPr/>
            </a:pPr>
            <a:endParaRPr lang="en-US" altLang="zh-CN">
              <a:solidFill>
                <a:srgbClr val="000000"/>
              </a:solidFill>
            </a:endParaRPr>
          </a:p>
        </p:txBody>
      </p:sp>
      <p:sp>
        <p:nvSpPr>
          <p:cNvPr id="1033" name="Rectangle 9"/>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atin typeface="Arial" pitchFamily="34" charset="0"/>
              </a:defRPr>
            </a:lvl1pPr>
          </a:lstStyle>
          <a:p>
            <a:pPr fontAlgn="base">
              <a:spcBef>
                <a:spcPct val="0"/>
              </a:spcBef>
              <a:spcAft>
                <a:spcPct val="0"/>
              </a:spcAft>
              <a:defRPr/>
            </a:pPr>
            <a:fld id="{A7F89BE6-BB91-4137-ACFE-16E9194B9FFD}" type="slidenum">
              <a:rPr lang="zh-CN" altLang="en-US">
                <a:solidFill>
                  <a:srgbClr val="000000"/>
                </a:solidFill>
              </a:rPr>
              <a:pPr fontAlgn="base">
                <a:spcBef>
                  <a:spcPct val="0"/>
                </a:spcBef>
                <a:spcAft>
                  <a:spcPct val="0"/>
                </a:spcAft>
                <a:defRPr/>
              </a:pPr>
              <a:t>‹#›</a:t>
            </a:fld>
            <a:endParaRPr lang="en-US" altLang="zh-CN">
              <a:solidFill>
                <a:srgbClr val="000000"/>
              </a:solidFill>
            </a:endParaRPr>
          </a:p>
        </p:txBody>
      </p:sp>
      <p:pic>
        <p:nvPicPr>
          <p:cNvPr id="2" name="Picture 10" descr="LOGO"/>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948264" y="6525344"/>
            <a:ext cx="2160811" cy="2880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 name="图片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9750"/>
            <a:ext cx="1331638" cy="1042987"/>
          </a:xfrm>
          <a:prstGeom prst="rect">
            <a:avLst/>
          </a:pr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 y="1052737"/>
            <a:ext cx="9143998" cy="101643"/>
          </a:xfrm>
          <a:prstGeom prst="rect">
            <a:avLst/>
          </a:prstGeom>
        </p:spPr>
      </p:pic>
    </p:spTree>
    <p:extLst>
      <p:ext uri="{BB962C8B-B14F-4D97-AF65-F5344CB8AC3E}">
        <p14:creationId xmlns:p14="http://schemas.microsoft.com/office/powerpoint/2010/main" val="5803976"/>
      </p:ext>
    </p:extLst>
  </p:cSld>
  <p:clrMap bg1="lt1" tx1="dk1" bg2="lt2" tx2="dk2" accent1="accent1" accent2="accent2" accent3="accent3" accent4="accent4" accent5="accent5" accent6="accent6" hlink="hlink" folHlink="folHlink"/>
  <p:sldLayoutIdLst>
    <p:sldLayoutId id="2147483664" r:id="rId1"/>
  </p:sldLayoutIdLst>
  <p:txStyles>
    <p:titleStyle>
      <a:lvl1pPr algn="l" rtl="0" eaLnBrk="0" fontAlgn="base" hangingPunct="0">
        <a:spcBef>
          <a:spcPct val="0"/>
        </a:spcBef>
        <a:spcAft>
          <a:spcPct val="0"/>
        </a:spcAft>
        <a:defRPr sz="2300" b="1">
          <a:solidFill>
            <a:schemeClr val="tx1"/>
          </a:solidFill>
          <a:effectLst>
            <a:outerShdw blurRad="38100" dist="38100" dir="2700000" algn="tl">
              <a:srgbClr val="000000">
                <a:alpha val="43137"/>
              </a:srgbClr>
            </a:outerShdw>
          </a:effectLst>
          <a:latin typeface="华文细黑" panose="02010600040101010101" pitchFamily="2" charset="-122"/>
          <a:ea typeface="华文细黑" pitchFamily="2" charset="-122"/>
          <a:cs typeface="+mj-cs"/>
        </a:defRPr>
      </a:lvl1pPr>
      <a:lvl2pPr algn="l" rtl="0" eaLnBrk="0" fontAlgn="base" hangingPunct="0">
        <a:spcBef>
          <a:spcPct val="0"/>
        </a:spcBef>
        <a:spcAft>
          <a:spcPct val="0"/>
        </a:spcAft>
        <a:defRPr sz="2400" b="1">
          <a:solidFill>
            <a:srgbClr val="FFFF00"/>
          </a:solidFill>
          <a:latin typeface="Arial" pitchFamily="34" charset="0"/>
          <a:ea typeface="GungsuhChe" pitchFamily="49" charset="-127"/>
        </a:defRPr>
      </a:lvl2pPr>
      <a:lvl3pPr algn="l" rtl="0" eaLnBrk="0" fontAlgn="base" hangingPunct="0">
        <a:spcBef>
          <a:spcPct val="0"/>
        </a:spcBef>
        <a:spcAft>
          <a:spcPct val="0"/>
        </a:spcAft>
        <a:defRPr sz="2400" b="1">
          <a:solidFill>
            <a:srgbClr val="FFFF00"/>
          </a:solidFill>
          <a:latin typeface="Arial" pitchFamily="34" charset="0"/>
          <a:ea typeface="GungsuhChe" pitchFamily="49" charset="-127"/>
        </a:defRPr>
      </a:lvl3pPr>
      <a:lvl4pPr algn="l" rtl="0" eaLnBrk="0" fontAlgn="base" hangingPunct="0">
        <a:spcBef>
          <a:spcPct val="0"/>
        </a:spcBef>
        <a:spcAft>
          <a:spcPct val="0"/>
        </a:spcAft>
        <a:defRPr sz="2400" b="1">
          <a:solidFill>
            <a:srgbClr val="FFFF00"/>
          </a:solidFill>
          <a:latin typeface="Arial" pitchFamily="34" charset="0"/>
          <a:ea typeface="GungsuhChe" pitchFamily="49" charset="-127"/>
        </a:defRPr>
      </a:lvl4pPr>
      <a:lvl5pPr algn="l" rtl="0" eaLnBrk="0" fontAlgn="base" hangingPunct="0">
        <a:spcBef>
          <a:spcPct val="0"/>
        </a:spcBef>
        <a:spcAft>
          <a:spcPct val="0"/>
        </a:spcAft>
        <a:defRPr sz="2400" b="1">
          <a:solidFill>
            <a:srgbClr val="FFFF00"/>
          </a:solidFill>
          <a:latin typeface="Arial" pitchFamily="34" charset="0"/>
          <a:ea typeface="GungsuhChe" pitchFamily="49" charset="-127"/>
        </a:defRPr>
      </a:lvl5pPr>
      <a:lvl6pPr marL="457200" algn="l" rtl="0" fontAlgn="base">
        <a:spcBef>
          <a:spcPct val="0"/>
        </a:spcBef>
        <a:spcAft>
          <a:spcPct val="0"/>
        </a:spcAft>
        <a:defRPr sz="2400" b="1">
          <a:solidFill>
            <a:srgbClr val="FFFF00"/>
          </a:solidFill>
          <a:latin typeface="Arial" pitchFamily="34" charset="0"/>
          <a:ea typeface="GungsuhChe" pitchFamily="49" charset="-127"/>
        </a:defRPr>
      </a:lvl6pPr>
      <a:lvl7pPr marL="914400" algn="l" rtl="0" fontAlgn="base">
        <a:spcBef>
          <a:spcPct val="0"/>
        </a:spcBef>
        <a:spcAft>
          <a:spcPct val="0"/>
        </a:spcAft>
        <a:defRPr sz="2400" b="1">
          <a:solidFill>
            <a:srgbClr val="FFFF00"/>
          </a:solidFill>
          <a:latin typeface="Arial" pitchFamily="34" charset="0"/>
          <a:ea typeface="GungsuhChe" pitchFamily="49" charset="-127"/>
        </a:defRPr>
      </a:lvl7pPr>
      <a:lvl8pPr marL="1371600" algn="l" rtl="0" fontAlgn="base">
        <a:spcBef>
          <a:spcPct val="0"/>
        </a:spcBef>
        <a:spcAft>
          <a:spcPct val="0"/>
        </a:spcAft>
        <a:defRPr sz="2400" b="1">
          <a:solidFill>
            <a:srgbClr val="FFFF00"/>
          </a:solidFill>
          <a:latin typeface="Arial" pitchFamily="34" charset="0"/>
          <a:ea typeface="GungsuhChe" pitchFamily="49" charset="-127"/>
        </a:defRPr>
      </a:lvl8pPr>
      <a:lvl9pPr marL="1828800" algn="l" rtl="0" fontAlgn="base">
        <a:spcBef>
          <a:spcPct val="0"/>
        </a:spcBef>
        <a:spcAft>
          <a:spcPct val="0"/>
        </a:spcAft>
        <a:defRPr sz="2400" b="1">
          <a:solidFill>
            <a:srgbClr val="FFFF00"/>
          </a:solidFill>
          <a:latin typeface="Arial" pitchFamily="34" charset="0"/>
          <a:ea typeface="GungsuhChe" pitchFamily="49" charset="-127"/>
        </a:defRPr>
      </a:lvl9pPr>
    </p:titleStyle>
    <p:bodyStyle>
      <a:lvl1pPr marL="342900" indent="-342900" algn="l" rtl="0" eaLnBrk="0" fontAlgn="base" hangingPunct="0">
        <a:lnSpc>
          <a:spcPct val="125000"/>
        </a:lnSpc>
        <a:spcBef>
          <a:spcPct val="20000"/>
        </a:spcBef>
        <a:spcAft>
          <a:spcPct val="0"/>
        </a:spcAft>
        <a:buChar char="•"/>
        <a:defRPr>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a:solidFill>
            <a:schemeClr val="tx1"/>
          </a:solidFill>
          <a:latin typeface="+mn-lt"/>
          <a:ea typeface="+mn-ea"/>
        </a:defRPr>
      </a:lvl2pPr>
      <a:lvl3pPr marL="1143000" indent="-228600" algn="l" rtl="0" eaLnBrk="0" fontAlgn="base" hangingPunct="0">
        <a:lnSpc>
          <a:spcPct val="125000"/>
        </a:lnSpc>
        <a:spcBef>
          <a:spcPct val="20000"/>
        </a:spcBef>
        <a:spcAft>
          <a:spcPct val="0"/>
        </a:spcAft>
        <a:buChar char="•"/>
        <a:defRPr>
          <a:solidFill>
            <a:schemeClr val="tx1"/>
          </a:solidFill>
          <a:latin typeface="+mn-lt"/>
          <a:ea typeface="+mn-ea"/>
        </a:defRPr>
      </a:lvl3pPr>
      <a:lvl4pPr marL="1600200" indent="-228600" algn="l" rtl="0" eaLnBrk="0" fontAlgn="base" hangingPunct="0">
        <a:lnSpc>
          <a:spcPct val="125000"/>
        </a:lnSpc>
        <a:spcBef>
          <a:spcPct val="20000"/>
        </a:spcBef>
        <a:spcAft>
          <a:spcPct val="0"/>
        </a:spcAft>
        <a:buChar char="–"/>
        <a:defRPr>
          <a:solidFill>
            <a:schemeClr val="tx1"/>
          </a:solidFill>
          <a:latin typeface="+mn-lt"/>
          <a:ea typeface="+mn-ea"/>
        </a:defRPr>
      </a:lvl4pPr>
      <a:lvl5pPr marL="2057400" indent="-228600" algn="l" rtl="0" eaLnBrk="0" fontAlgn="base" hangingPunct="0">
        <a:lnSpc>
          <a:spcPct val="125000"/>
        </a:lnSpc>
        <a:spcBef>
          <a:spcPct val="20000"/>
        </a:spcBef>
        <a:spcAft>
          <a:spcPct val="0"/>
        </a:spcAft>
        <a:buChar char="»"/>
        <a:defRPr>
          <a:solidFill>
            <a:schemeClr val="tx1"/>
          </a:solidFill>
          <a:latin typeface="+mn-lt"/>
          <a:ea typeface="+mn-ea"/>
        </a:defRPr>
      </a:lvl5pPr>
      <a:lvl6pPr marL="2514600" indent="-228600" algn="l" rtl="0" fontAlgn="base">
        <a:lnSpc>
          <a:spcPct val="125000"/>
        </a:lnSpc>
        <a:spcBef>
          <a:spcPct val="20000"/>
        </a:spcBef>
        <a:spcAft>
          <a:spcPct val="0"/>
        </a:spcAft>
        <a:buChar char="»"/>
        <a:defRPr>
          <a:solidFill>
            <a:schemeClr val="tx1"/>
          </a:solidFill>
          <a:latin typeface="+mn-lt"/>
          <a:ea typeface="+mn-ea"/>
        </a:defRPr>
      </a:lvl6pPr>
      <a:lvl7pPr marL="2971800" indent="-228600" algn="l" rtl="0" fontAlgn="base">
        <a:lnSpc>
          <a:spcPct val="125000"/>
        </a:lnSpc>
        <a:spcBef>
          <a:spcPct val="20000"/>
        </a:spcBef>
        <a:spcAft>
          <a:spcPct val="0"/>
        </a:spcAft>
        <a:buChar char="»"/>
        <a:defRPr>
          <a:solidFill>
            <a:schemeClr val="tx1"/>
          </a:solidFill>
          <a:latin typeface="+mn-lt"/>
          <a:ea typeface="+mn-ea"/>
        </a:defRPr>
      </a:lvl7pPr>
      <a:lvl8pPr marL="3429000" indent="-228600" algn="l" rtl="0" fontAlgn="base">
        <a:lnSpc>
          <a:spcPct val="125000"/>
        </a:lnSpc>
        <a:spcBef>
          <a:spcPct val="20000"/>
        </a:spcBef>
        <a:spcAft>
          <a:spcPct val="0"/>
        </a:spcAft>
        <a:buChar char="»"/>
        <a:defRPr>
          <a:solidFill>
            <a:schemeClr val="tx1"/>
          </a:solidFill>
          <a:latin typeface="+mn-lt"/>
          <a:ea typeface="+mn-ea"/>
        </a:defRPr>
      </a:lvl8pPr>
      <a:lvl9pPr marL="3886200" indent="-228600" algn="l" rtl="0" fontAlgn="base">
        <a:lnSpc>
          <a:spcPct val="125000"/>
        </a:lnSpc>
        <a:spcBef>
          <a:spcPct val="20000"/>
        </a:spcBef>
        <a:spcAft>
          <a:spcPct val="0"/>
        </a:spcAft>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10"/>
          <p:cNvSpPr txBox="1">
            <a:spLocks noChangeArrowheads="1"/>
          </p:cNvSpPr>
          <p:nvPr/>
        </p:nvSpPr>
        <p:spPr bwMode="auto">
          <a:xfrm>
            <a:off x="179512" y="2854677"/>
            <a:ext cx="87122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base" hangingPunct="1">
              <a:spcBef>
                <a:spcPct val="50000"/>
              </a:spcBef>
              <a:spcAft>
                <a:spcPct val="0"/>
              </a:spcAft>
            </a:pPr>
            <a:r>
              <a:rPr lang="zh-CN" altLang="en-US" sz="3600" b="1" dirty="0">
                <a:solidFill>
                  <a:srgbClr val="000000"/>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rPr>
              <a:t>第</a:t>
            </a:r>
            <a:r>
              <a:rPr lang="en-US" altLang="zh-CN" sz="3600" b="1" dirty="0">
                <a:solidFill>
                  <a:srgbClr val="000000"/>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rPr>
              <a:t>2</a:t>
            </a:r>
            <a:r>
              <a:rPr lang="zh-CN" altLang="en-US" sz="3600" b="1" dirty="0">
                <a:solidFill>
                  <a:srgbClr val="000000"/>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rPr>
              <a:t>章　领导力将影响你的一生</a:t>
            </a:r>
            <a:endParaRPr lang="zh-CN" altLang="zh-CN" sz="3600" b="1" dirty="0">
              <a:solidFill>
                <a:srgbClr val="000000"/>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grpSp>
        <p:nvGrpSpPr>
          <p:cNvPr id="12" name="组合 11"/>
          <p:cNvGrpSpPr/>
          <p:nvPr/>
        </p:nvGrpSpPr>
        <p:grpSpPr>
          <a:xfrm>
            <a:off x="0" y="0"/>
            <a:ext cx="9144000" cy="6858000"/>
            <a:chOff x="0" y="0"/>
            <a:chExt cx="9144000" cy="685800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789040"/>
              <a:ext cx="9144000" cy="3068960"/>
            </a:xfrm>
            <a:prstGeom prst="rect">
              <a:avLst/>
            </a:prstGeom>
          </p:spPr>
        </p:pic>
        <p:grpSp>
          <p:nvGrpSpPr>
            <p:cNvPr id="11" name="组合 10"/>
            <p:cNvGrpSpPr/>
            <p:nvPr/>
          </p:nvGrpSpPr>
          <p:grpSpPr>
            <a:xfrm>
              <a:off x="0" y="0"/>
              <a:ext cx="9144000" cy="1507410"/>
              <a:chOff x="0" y="0"/>
              <a:chExt cx="9144000" cy="150741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1760" y="265088"/>
                <a:ext cx="6732240" cy="450552"/>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691680" cy="1507410"/>
              </a:xfrm>
              <a:prstGeom prst="rect">
                <a:avLst/>
              </a:prstGeom>
            </p:spPr>
          </p:pic>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27795" y="830557"/>
                <a:ext cx="8016205" cy="676853"/>
              </a:xfrm>
              <a:prstGeom prst="rect">
                <a:avLst/>
              </a:prstGeom>
            </p:spPr>
          </p:pic>
        </p:grpSp>
      </p:grpSp>
      <p:sp>
        <p:nvSpPr>
          <p:cNvPr id="13" name="矩形 12"/>
          <p:cNvSpPr/>
          <p:nvPr/>
        </p:nvSpPr>
        <p:spPr>
          <a:xfrm>
            <a:off x="88047" y="922553"/>
            <a:ext cx="4647426" cy="387286"/>
          </a:xfrm>
          <a:prstGeom prst="rect">
            <a:avLst/>
          </a:prstGeom>
        </p:spPr>
        <p:txBody>
          <a:bodyPr wrap="none">
            <a:spAutoFit/>
          </a:bodyPr>
          <a:lstStyle/>
          <a:p>
            <a:pPr algn="ctr">
              <a:lnSpc>
                <a:spcPts val="2275"/>
              </a:lnSpc>
            </a:pPr>
            <a:r>
              <a:rPr lang="zh-CN" altLang="zh-CN" sz="2400" u="sng" dirty="0">
                <a:solidFill>
                  <a:srgbClr val="000000"/>
                </a:solidFill>
                <a:latin typeface="华文细黑" panose="02010600040101010101" pitchFamily="2" charset="-122"/>
                <a:ea typeface="华文细黑" panose="02010600040101010101" pitchFamily="2" charset="-122"/>
                <a:cs typeface="Times New Roman" panose="02020603050405020304" pitchFamily="18" charset="0"/>
              </a:rPr>
              <a:t>第一篇　启迪——如何领导人生</a:t>
            </a:r>
            <a:r>
              <a:rPr lang="en-US" altLang="zh-CN" sz="2400" u="sng" dirty="0">
                <a:solidFill>
                  <a:srgbClr val="0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zh-CN" sz="1600" u="sng" dirty="0">
              <a:solidFill>
                <a:srgbClr val="0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594747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2.2</a:t>
            </a:r>
            <a:r>
              <a:rPr lang="zh-CN" altLang="zh-CN" dirty="0">
                <a:effectLst/>
              </a:rPr>
              <a:t>　领导力是教育与经验的产物</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2.2.4</a:t>
            </a:r>
            <a:r>
              <a:rPr lang="zh-CN" altLang="zh-CN" sz="2600" b="1" dirty="0">
                <a:latin typeface="黑体" panose="02010609060101010101" pitchFamily="49" charset="-122"/>
                <a:ea typeface="黑体" panose="02010609060101010101" pitchFamily="49" charset="-122"/>
              </a:rPr>
              <a:t>　认知差异</a:t>
            </a:r>
          </a:p>
          <a:p>
            <a:r>
              <a:rPr lang="zh-CN" altLang="zh-CN" dirty="0"/>
              <a:t>认知类型是指个人如何感知、处理、解释和利用信息。因此</a:t>
            </a:r>
            <a:r>
              <a:rPr lang="en-US" altLang="zh-CN" dirty="0"/>
              <a:t>,</a:t>
            </a:r>
            <a:r>
              <a:rPr lang="zh-CN" altLang="zh-CN" dirty="0"/>
              <a:t>我们讨论的认知差异</a:t>
            </a:r>
            <a:r>
              <a:rPr lang="en-US" altLang="zh-CN" dirty="0"/>
              <a:t>,</a:t>
            </a:r>
            <a:r>
              <a:rPr lang="zh-CN" altLang="zh-CN" dirty="0"/>
              <a:t>指的是用各种不同的方法来感知和采纳数据、进行决策、解决问题以及如何与他人相处</a:t>
            </a:r>
            <a:r>
              <a:rPr lang="zh-CN" altLang="zh-CN" dirty="0" smtClean="0"/>
              <a:t>。</a:t>
            </a:r>
            <a:endParaRPr lang="en-US" altLang="zh-CN" dirty="0" smtClean="0"/>
          </a:p>
          <a:p>
            <a:r>
              <a:rPr lang="zh-CN" altLang="zh-CN" dirty="0" smtClean="0"/>
              <a:t>认知方式</a:t>
            </a:r>
            <a:r>
              <a:rPr lang="zh-CN" altLang="zh-CN" dirty="0"/>
              <a:t>是一种偏好</a:t>
            </a:r>
            <a:r>
              <a:rPr lang="en-US" altLang="zh-CN" dirty="0"/>
              <a:t>,</a:t>
            </a:r>
            <a:r>
              <a:rPr lang="zh-CN" altLang="zh-CN" dirty="0"/>
              <a:t>并不一定是固定不变的</a:t>
            </a:r>
            <a:r>
              <a:rPr lang="en-US" altLang="zh-CN" dirty="0"/>
              <a:t>,</a:t>
            </a:r>
            <a:r>
              <a:rPr lang="zh-CN" altLang="zh-CN" dirty="0"/>
              <a:t>但大多数人倾向于只有一些偏好的思维习惯。一种最被广泛了解的认知差异是所谓的左脑思维模式和右脑思维模式。</a:t>
            </a:r>
          </a:p>
          <a:p>
            <a:endParaRPr lang="zh-CN" altLang="en-US" dirty="0"/>
          </a:p>
        </p:txBody>
      </p:sp>
    </p:spTree>
    <p:extLst>
      <p:ext uri="{BB962C8B-B14F-4D97-AF65-F5344CB8AC3E}">
        <p14:creationId xmlns:p14="http://schemas.microsoft.com/office/powerpoint/2010/main" val="2127058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2.2</a:t>
            </a:r>
            <a:r>
              <a:rPr lang="zh-CN" altLang="zh-CN" dirty="0">
                <a:effectLst/>
              </a:rPr>
              <a:t>　领导力是教育与经验的产物</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2.2.5</a:t>
            </a:r>
            <a:r>
              <a:rPr lang="zh-CN" altLang="zh-CN" sz="2600" b="1" dirty="0">
                <a:latin typeface="黑体" panose="02010609060101010101" pitchFamily="49" charset="-122"/>
                <a:ea typeface="黑体" panose="02010609060101010101" pitchFamily="49" charset="-122"/>
              </a:rPr>
              <a:t>　个性魅力</a:t>
            </a:r>
          </a:p>
          <a:p>
            <a:r>
              <a:rPr lang="zh-CN" altLang="zh-CN" dirty="0"/>
              <a:t>魅力很难定义</a:t>
            </a:r>
            <a:r>
              <a:rPr lang="en-US" altLang="zh-CN" dirty="0"/>
              <a:t>,</a:t>
            </a:r>
            <a:r>
              <a:rPr lang="zh-CN" altLang="zh-CN" dirty="0"/>
              <a:t>它被称为“点燃追随者激情和承诺的熊熊烈火</a:t>
            </a:r>
            <a:r>
              <a:rPr lang="en-US" altLang="zh-CN" dirty="0"/>
              <a:t>,</a:t>
            </a:r>
            <a:r>
              <a:rPr lang="zh-CN" altLang="zh-CN" dirty="0"/>
              <a:t>能够带来职责范围内以及超越职责的成果”。有魅力的领导者</a:t>
            </a:r>
            <a:r>
              <a:rPr lang="en-US" altLang="zh-CN" dirty="0"/>
              <a:t>(charismatic leaders),</a:t>
            </a:r>
            <a:r>
              <a:rPr lang="zh-CN" altLang="zh-CN" dirty="0"/>
              <a:t>其领导力表现为能鼓舞和激励人们去完成比他们通常能做的事情更大的目标</a:t>
            </a:r>
            <a:r>
              <a:rPr lang="en-US" altLang="zh-CN" dirty="0"/>
              <a:t>,</a:t>
            </a:r>
            <a:r>
              <a:rPr lang="zh-CN" altLang="zh-CN" dirty="0"/>
              <a:t>不管有多大困难或者需要个人作出多大牺牲。</a:t>
            </a:r>
          </a:p>
          <a:p>
            <a:r>
              <a:rPr lang="zh-CN" altLang="zh-CN" dirty="0"/>
              <a:t>有魅力的领导者对人们有情感影响</a:t>
            </a:r>
            <a:r>
              <a:rPr lang="en-US" altLang="zh-CN" dirty="0"/>
              <a:t>,</a:t>
            </a:r>
            <a:r>
              <a:rPr lang="zh-CN" altLang="zh-CN" dirty="0"/>
              <a:t>因为他们能感染心灵和思想。</a:t>
            </a:r>
          </a:p>
          <a:p>
            <a:endParaRPr lang="zh-CN" altLang="en-US" dirty="0"/>
          </a:p>
        </p:txBody>
      </p:sp>
    </p:spTree>
    <p:extLst>
      <p:ext uri="{BB962C8B-B14F-4D97-AF65-F5344CB8AC3E}">
        <p14:creationId xmlns:p14="http://schemas.microsoft.com/office/powerpoint/2010/main" val="9077909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2.3</a:t>
            </a:r>
            <a:r>
              <a:rPr lang="zh-CN" altLang="zh-CN" dirty="0">
                <a:effectLst/>
              </a:rPr>
              <a:t>　你我皆可以成为优秀领导者</a:t>
            </a:r>
          </a:p>
        </p:txBody>
      </p:sp>
      <p:sp>
        <p:nvSpPr>
          <p:cNvPr id="3" name="内容占位符 2"/>
          <p:cNvSpPr>
            <a:spLocks noGrp="1"/>
          </p:cNvSpPr>
          <p:nvPr>
            <p:ph idx="1"/>
          </p:nvPr>
        </p:nvSpPr>
        <p:spPr>
          <a:xfrm>
            <a:off x="529208" y="1340768"/>
            <a:ext cx="8147248" cy="5040560"/>
          </a:xfrm>
        </p:spPr>
        <p:txBody>
          <a:bodyPr/>
          <a:lstStyle/>
          <a:p>
            <a:pPr marL="0" indent="0">
              <a:buNone/>
            </a:pPr>
            <a:r>
              <a:rPr lang="en-US" altLang="zh-CN" sz="2600" b="1" dirty="0">
                <a:latin typeface="黑体" panose="02010609060101010101" pitchFamily="49" charset="-122"/>
                <a:ea typeface="黑体" panose="02010609060101010101" pitchFamily="49" charset="-122"/>
              </a:rPr>
              <a:t>2.3.1</a:t>
            </a:r>
            <a:r>
              <a:rPr lang="zh-CN" altLang="zh-CN" sz="2600" b="1" dirty="0">
                <a:latin typeface="黑体" panose="02010609060101010101" pitchFamily="49" charset="-122"/>
                <a:ea typeface="黑体" panose="02010609060101010101" pitchFamily="49" charset="-122"/>
              </a:rPr>
              <a:t>　领导者才能和能力</a:t>
            </a:r>
          </a:p>
          <a:p>
            <a:r>
              <a:rPr lang="zh-CN" altLang="zh-CN" dirty="0"/>
              <a:t>领导力开发中</a:t>
            </a:r>
            <a:r>
              <a:rPr lang="en-US" altLang="zh-CN" dirty="0"/>
              <a:t>,</a:t>
            </a:r>
            <a:r>
              <a:rPr lang="zh-CN" altLang="zh-CN" dirty="0"/>
              <a:t>我们要讨论的不是技能</a:t>
            </a:r>
            <a:r>
              <a:rPr lang="en-US" altLang="zh-CN" dirty="0"/>
              <a:t>,</a:t>
            </a:r>
            <a:r>
              <a:rPr lang="zh-CN" altLang="zh-CN" dirty="0"/>
              <a:t>而是对个人的思维和心理能力进行研究。相比之下</a:t>
            </a:r>
            <a:r>
              <a:rPr lang="en-US" altLang="zh-CN" dirty="0"/>
              <a:t>,</a:t>
            </a:r>
            <a:r>
              <a:rPr lang="zh-CN" altLang="zh-CN" dirty="0"/>
              <a:t>技能是有限又可以衡量的</a:t>
            </a:r>
            <a:r>
              <a:rPr lang="en-US" altLang="zh-CN" dirty="0"/>
              <a:t>,</a:t>
            </a:r>
            <a:r>
              <a:rPr lang="zh-CN" altLang="zh-CN" dirty="0"/>
              <a:t>但能力是没有局限的</a:t>
            </a:r>
            <a:r>
              <a:rPr lang="en-US" altLang="zh-CN" dirty="0"/>
              <a:t>,</a:t>
            </a:r>
            <a:r>
              <a:rPr lang="zh-CN" altLang="zh-CN" dirty="0"/>
              <a:t>而且是通过其扩展和成长潜能来界定的</a:t>
            </a:r>
            <a:r>
              <a:rPr lang="en-US" altLang="zh-CN" dirty="0"/>
              <a:t>,</a:t>
            </a:r>
            <a:r>
              <a:rPr lang="zh-CN" altLang="zh-CN" dirty="0"/>
              <a:t>个人通过生活经验学习和成长的能力是领导潜能的重要标志。能力</a:t>
            </a:r>
            <a:r>
              <a:rPr lang="en-US" altLang="zh-CN" dirty="0"/>
              <a:t>(capacity)</a:t>
            </a:r>
            <a:r>
              <a:rPr lang="zh-CN" altLang="zh-CN" dirty="0"/>
              <a:t>是指我们每个人比现在能做得更多、做得更好的潜能。</a:t>
            </a:r>
          </a:p>
          <a:p>
            <a:r>
              <a:rPr lang="zh-CN" altLang="zh-CN" dirty="0"/>
              <a:t>培养领导能力远不止传授一些技巧</a:t>
            </a:r>
            <a:r>
              <a:rPr lang="en-US" altLang="zh-CN" dirty="0"/>
              <a:t>,</a:t>
            </a:r>
            <a:r>
              <a:rPr lang="zh-CN" altLang="zh-CN" dirty="0"/>
              <a:t>如组织、计划或控制别人</a:t>
            </a:r>
            <a:r>
              <a:rPr lang="en-US" altLang="zh-CN" dirty="0"/>
              <a:t>,</a:t>
            </a:r>
            <a:r>
              <a:rPr lang="zh-CN" altLang="zh-CN" dirty="0"/>
              <a:t>它还包括一些比我们常讨论的特质和风格更深、更微妙的东西。基于我们的能力来生活、工作和领导意味着要投入全部的自我</a:t>
            </a:r>
            <a:r>
              <a:rPr lang="en-US" altLang="zh-CN" dirty="0"/>
              <a:t>,</a:t>
            </a:r>
            <a:r>
              <a:rPr lang="zh-CN" altLang="zh-CN" dirty="0"/>
              <a:t>包括智力、感情、精神能力和理解能力等。</a:t>
            </a:r>
            <a:endParaRPr lang="zh-CN" altLang="en-US" dirty="0"/>
          </a:p>
        </p:txBody>
      </p:sp>
    </p:spTree>
    <p:extLst>
      <p:ext uri="{BB962C8B-B14F-4D97-AF65-F5344CB8AC3E}">
        <p14:creationId xmlns:p14="http://schemas.microsoft.com/office/powerpoint/2010/main" val="37851269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2.3</a:t>
            </a:r>
            <a:r>
              <a:rPr lang="zh-CN" altLang="zh-CN" dirty="0">
                <a:effectLst/>
              </a:rPr>
              <a:t>　你我皆可以成为优秀领导者</a:t>
            </a:r>
          </a:p>
        </p:txBody>
      </p:sp>
      <p:sp>
        <p:nvSpPr>
          <p:cNvPr id="3" name="内容占位符 2"/>
          <p:cNvSpPr>
            <a:spLocks noGrp="1"/>
          </p:cNvSpPr>
          <p:nvPr>
            <p:ph idx="1"/>
          </p:nvPr>
        </p:nvSpPr>
        <p:spPr>
          <a:xfrm>
            <a:off x="457200" y="1340768"/>
            <a:ext cx="8147248" cy="5040560"/>
          </a:xfrm>
        </p:spPr>
        <p:txBody>
          <a:bodyPr/>
          <a:lstStyle/>
          <a:p>
            <a:pPr marL="0" indent="0">
              <a:buNone/>
            </a:pPr>
            <a:r>
              <a:rPr lang="en-US" altLang="zh-CN" sz="2600" b="1" dirty="0">
                <a:latin typeface="黑体" panose="02010609060101010101" pitchFamily="49" charset="-122"/>
                <a:ea typeface="黑体" panose="02010609060101010101" pitchFamily="49" charset="-122"/>
              </a:rPr>
              <a:t>2.3.2</a:t>
            </a:r>
            <a:r>
              <a:rPr lang="zh-CN" altLang="zh-CN" sz="2600" b="1" dirty="0">
                <a:latin typeface="黑体" panose="02010609060101010101" pitchFamily="49" charset="-122"/>
                <a:ea typeface="黑体" panose="02010609060101010101" pitchFamily="49" charset="-122"/>
              </a:rPr>
              <a:t>　成为优秀领导者的思维模式</a:t>
            </a:r>
          </a:p>
          <a:p>
            <a:r>
              <a:rPr lang="zh-CN" altLang="zh-CN" dirty="0"/>
              <a:t>思维模式</a:t>
            </a:r>
            <a:r>
              <a:rPr lang="en-US" altLang="zh-CN" dirty="0"/>
              <a:t>(mental models)</a:t>
            </a:r>
            <a:r>
              <a:rPr lang="zh-CN" altLang="zh-CN" dirty="0"/>
              <a:t>可被看作影响领导者行为以及与他人关系的内在地图</a:t>
            </a:r>
            <a:r>
              <a:rPr lang="zh-CN" altLang="zh-CN" dirty="0" smtClean="0"/>
              <a:t>。</a:t>
            </a:r>
            <a:endParaRPr lang="en-US" altLang="zh-CN" dirty="0" smtClean="0"/>
          </a:p>
          <a:p>
            <a:r>
              <a:rPr lang="zh-CN" altLang="zh-CN" dirty="0" smtClean="0"/>
              <a:t>思维</a:t>
            </a:r>
            <a:r>
              <a:rPr lang="zh-CN" altLang="zh-CN" dirty="0"/>
              <a:t>模式是指人们对世界上的特定系统和对其期待行为所持的理论。系统是由一系列互动因素组成的</a:t>
            </a:r>
            <a:r>
              <a:rPr lang="en-US" altLang="zh-CN" dirty="0"/>
              <a:t>,</a:t>
            </a:r>
            <a:r>
              <a:rPr lang="zh-CN" altLang="zh-CN" dirty="0"/>
              <a:t>能制造特定结果。组织就是一个系统</a:t>
            </a:r>
            <a:r>
              <a:rPr lang="en-US" altLang="zh-CN" dirty="0"/>
              <a:t>,</a:t>
            </a:r>
            <a:r>
              <a:rPr lang="zh-CN" altLang="zh-CN" dirty="0"/>
              <a:t>如一个足球队、妇女联谊会、宣誓运动、大学注册系统</a:t>
            </a:r>
            <a:r>
              <a:rPr lang="en-US" altLang="zh-CN" dirty="0"/>
              <a:t>,</a:t>
            </a:r>
            <a:r>
              <a:rPr lang="zh-CN" altLang="zh-CN" dirty="0"/>
              <a:t>或在保险公司主张权利的过程。领导者有很多思维模式来管理他们如何解释经验、如何应对他人和环境。</a:t>
            </a:r>
            <a:endParaRPr lang="zh-CN" altLang="en-US" dirty="0"/>
          </a:p>
        </p:txBody>
      </p:sp>
    </p:spTree>
    <p:extLst>
      <p:ext uri="{BB962C8B-B14F-4D97-AF65-F5344CB8AC3E}">
        <p14:creationId xmlns:p14="http://schemas.microsoft.com/office/powerpoint/2010/main" val="22621214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2.3</a:t>
            </a:r>
            <a:r>
              <a:rPr lang="zh-CN" altLang="zh-CN" dirty="0">
                <a:effectLst/>
              </a:rPr>
              <a:t>　你我皆可以成为优秀领导者</a:t>
            </a:r>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2.3.3</a:t>
            </a:r>
            <a:r>
              <a:rPr lang="zh-CN" altLang="zh-CN" sz="2600" b="1" dirty="0">
                <a:latin typeface="黑体" panose="02010609060101010101" pitchFamily="49" charset="-122"/>
                <a:ea typeface="黑体" panose="02010609060101010101" pitchFamily="49" charset="-122"/>
              </a:rPr>
              <a:t>　开发你我的思维</a:t>
            </a:r>
          </a:p>
          <a:p>
            <a:pPr marL="0" indent="0">
              <a:buNone/>
            </a:pPr>
            <a:r>
              <a:rPr lang="en-US" altLang="zh-CN" sz="2200" b="1" dirty="0">
                <a:latin typeface="楷体" panose="02010609060101010101" pitchFamily="49" charset="-122"/>
                <a:ea typeface="楷体" panose="02010609060101010101" pitchFamily="49" charset="-122"/>
              </a:rPr>
              <a:t>2.3.3.1</a:t>
            </a:r>
            <a:r>
              <a:rPr lang="zh-CN" altLang="zh-CN" sz="2200" b="1" dirty="0">
                <a:latin typeface="楷体" panose="02010609060101010101" pitchFamily="49" charset="-122"/>
                <a:ea typeface="楷体" panose="02010609060101010101" pitchFamily="49" charset="-122"/>
              </a:rPr>
              <a:t>　学会独立思考</a:t>
            </a:r>
          </a:p>
          <a:p>
            <a:pPr marL="0" indent="0">
              <a:buNone/>
            </a:pPr>
            <a:r>
              <a:rPr lang="en-US" altLang="zh-CN" sz="2200" b="1" dirty="0">
                <a:latin typeface="楷体" panose="02010609060101010101" pitchFamily="49" charset="-122"/>
                <a:ea typeface="楷体" panose="02010609060101010101" pitchFamily="49" charset="-122"/>
              </a:rPr>
              <a:t>2.3.3.2</a:t>
            </a:r>
            <a:r>
              <a:rPr lang="zh-CN" altLang="zh-CN" sz="2200" b="1" dirty="0">
                <a:latin typeface="楷体" panose="02010609060101010101" pitchFamily="49" charset="-122"/>
                <a:ea typeface="楷体" panose="02010609060101010101" pitchFamily="49" charset="-122"/>
              </a:rPr>
              <a:t>　启动开放头脑</a:t>
            </a:r>
          </a:p>
          <a:p>
            <a:pPr marL="0" indent="0">
              <a:buNone/>
            </a:pPr>
            <a:r>
              <a:rPr lang="en-US" altLang="zh-CN" sz="2200" b="1" dirty="0">
                <a:latin typeface="楷体" panose="02010609060101010101" pitchFamily="49" charset="-122"/>
                <a:ea typeface="楷体" panose="02010609060101010101" pitchFamily="49" charset="-122"/>
              </a:rPr>
              <a:t>2.3.3.3</a:t>
            </a:r>
            <a:r>
              <a:rPr lang="zh-CN" altLang="zh-CN" sz="2200" b="1" dirty="0">
                <a:latin typeface="楷体" panose="02010609060101010101" pitchFamily="49" charset="-122"/>
                <a:ea typeface="楷体" panose="02010609060101010101" pitchFamily="49" charset="-122"/>
              </a:rPr>
              <a:t>　运用系统思维</a:t>
            </a:r>
          </a:p>
          <a:p>
            <a:pPr marL="0" indent="0">
              <a:buNone/>
            </a:pPr>
            <a:r>
              <a:rPr lang="en-US" altLang="zh-CN" sz="2200" b="1" dirty="0">
                <a:latin typeface="楷体" panose="02010609060101010101" pitchFamily="49" charset="-122"/>
                <a:ea typeface="楷体" panose="02010609060101010101" pitchFamily="49" charset="-122"/>
              </a:rPr>
              <a:t>2.3.3.4</a:t>
            </a:r>
            <a:r>
              <a:rPr lang="zh-CN" altLang="zh-CN" sz="2200" b="1" dirty="0">
                <a:latin typeface="楷体" panose="02010609060101010101" pitchFamily="49" charset="-122"/>
                <a:ea typeface="楷体" panose="02010609060101010101" pitchFamily="49" charset="-122"/>
              </a:rPr>
              <a:t>　能够自我控制</a:t>
            </a:r>
          </a:p>
          <a:p>
            <a:pPr marL="0" indent="0">
              <a:buNone/>
            </a:pPr>
            <a:r>
              <a:rPr lang="en-US" altLang="zh-CN" sz="2200" b="1" dirty="0">
                <a:latin typeface="楷体" panose="02010609060101010101" pitchFamily="49" charset="-122"/>
                <a:ea typeface="楷体" panose="02010609060101010101" pitchFamily="49" charset="-122"/>
              </a:rPr>
              <a:t>2.3.3.5</a:t>
            </a:r>
            <a:r>
              <a:rPr lang="zh-CN" altLang="zh-CN" sz="2200" b="1" dirty="0">
                <a:latin typeface="楷体" panose="02010609060101010101" pitchFamily="49" charset="-122"/>
                <a:ea typeface="楷体" panose="02010609060101010101" pitchFamily="49" charset="-122"/>
              </a:rPr>
              <a:t>　开发情感智能</a:t>
            </a:r>
          </a:p>
          <a:p>
            <a:endParaRPr lang="zh-CN" altLang="en-US" dirty="0"/>
          </a:p>
        </p:txBody>
      </p:sp>
    </p:spTree>
    <p:extLst>
      <p:ext uri="{BB962C8B-B14F-4D97-AF65-F5344CB8AC3E}">
        <p14:creationId xmlns:p14="http://schemas.microsoft.com/office/powerpoint/2010/main" val="3965397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目  录</a:t>
            </a:r>
            <a:endParaRPr lang="zh-CN" altLang="en-US" dirty="0"/>
          </a:p>
        </p:txBody>
      </p:sp>
      <p:grpSp>
        <p:nvGrpSpPr>
          <p:cNvPr id="4" name="Group 4"/>
          <p:cNvGrpSpPr>
            <a:grpSpLocks/>
          </p:cNvGrpSpPr>
          <p:nvPr/>
        </p:nvGrpSpPr>
        <p:grpSpPr bwMode="auto">
          <a:xfrm>
            <a:off x="2283172" y="2996952"/>
            <a:ext cx="4737100" cy="508000"/>
            <a:chOff x="0" y="0"/>
            <a:chExt cx="2984" cy="320"/>
          </a:xfrm>
        </p:grpSpPr>
        <p:sp>
          <p:nvSpPr>
            <p:cNvPr id="5" name="AutoShape 5"/>
            <p:cNvSpPr>
              <a:spLocks noChangeArrowheads="1"/>
            </p:cNvSpPr>
            <p:nvPr/>
          </p:nvSpPr>
          <p:spPr bwMode="auto">
            <a:xfrm>
              <a:off x="200" y="0"/>
              <a:ext cx="2784" cy="320"/>
            </a:xfrm>
            <a:prstGeom prst="roundRect">
              <a:avLst>
                <a:gd name="adj" fmla="val 50000"/>
              </a:avLst>
            </a:prstGeom>
            <a:gradFill rotWithShape="1">
              <a:gsLst>
                <a:gs pos="0">
                  <a:srgbClr val="FFFFFF"/>
                </a:gs>
                <a:gs pos="100000">
                  <a:schemeClr val="accent1"/>
                </a:gs>
              </a:gsLst>
              <a:lin ang="0" scaled="1"/>
            </a:gradFill>
            <a:ln w="28575" cmpd="sng">
              <a:solidFill>
                <a:schemeClr val="bg2"/>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b="1" dirty="0">
                  <a:solidFill>
                    <a:srgbClr val="000000"/>
                  </a:solidFill>
                </a:rPr>
                <a:t>2.1</a:t>
              </a:r>
              <a:r>
                <a:rPr lang="zh-CN" altLang="en-US" b="1" dirty="0">
                  <a:solidFill>
                    <a:srgbClr val="000000"/>
                  </a:solidFill>
                </a:rPr>
                <a:t>　没有天生的领导力</a:t>
              </a:r>
              <a:endParaRPr lang="en-US" altLang="zh-CN" b="1" dirty="0">
                <a:solidFill>
                  <a:srgbClr val="000000"/>
                </a:solidFill>
              </a:endParaRPr>
            </a:p>
          </p:txBody>
        </p:sp>
        <p:grpSp>
          <p:nvGrpSpPr>
            <p:cNvPr id="6" name="Group 6"/>
            <p:cNvGrpSpPr>
              <a:grpSpLocks/>
            </p:cNvGrpSpPr>
            <p:nvPr/>
          </p:nvGrpSpPr>
          <p:grpSpPr bwMode="auto">
            <a:xfrm>
              <a:off x="0" y="56"/>
              <a:ext cx="240" cy="240"/>
              <a:chOff x="0" y="0"/>
              <a:chExt cx="1615" cy="1615"/>
            </a:xfrm>
          </p:grpSpPr>
          <p:sp>
            <p:nvSpPr>
              <p:cNvPr id="7" name="Oval 7"/>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8" name="Oval 8"/>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9" name="Oval 9"/>
              <p:cNvSpPr>
                <a:spLocks noChangeArrowheads="1"/>
              </p:cNvSpPr>
              <p:nvPr/>
            </p:nvSpPr>
            <p:spPr bwMode="auto">
              <a:xfrm>
                <a:off x="175" y="175"/>
                <a:ext cx="1265" cy="1265"/>
              </a:xfrm>
              <a:prstGeom prst="ellipse">
                <a:avLst/>
              </a:prstGeom>
              <a:gradFill rotWithShape="1">
                <a:gsLst>
                  <a:gs pos="0">
                    <a:schemeClr val="hlink"/>
                  </a:gs>
                  <a:gs pos="50000">
                    <a:srgbClr val="FFFFFF"/>
                  </a:gs>
                  <a:gs pos="100000">
                    <a:schemeClr val="hlink"/>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10" name="Oval 10"/>
              <p:cNvSpPr>
                <a:spLocks noChangeArrowheads="1"/>
              </p:cNvSpPr>
              <p:nvPr/>
            </p:nvSpPr>
            <p:spPr bwMode="auto">
              <a:xfrm>
                <a:off x="176" y="176"/>
                <a:ext cx="1262" cy="1264"/>
              </a:xfrm>
              <a:prstGeom prst="ellipse">
                <a:avLst/>
              </a:prstGeom>
              <a:gradFill rotWithShape="1">
                <a:gsLst>
                  <a:gs pos="0">
                    <a:srgbClr val="000000"/>
                  </a:gs>
                  <a:gs pos="100000">
                    <a:srgbClr val="FFCC00"/>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11" name="Oval 11"/>
              <p:cNvSpPr>
                <a:spLocks noChangeArrowheads="1"/>
              </p:cNvSpPr>
              <p:nvPr/>
            </p:nvSpPr>
            <p:spPr bwMode="auto">
              <a:xfrm>
                <a:off x="256" y="256"/>
                <a:ext cx="1097" cy="1104"/>
              </a:xfrm>
              <a:prstGeom prst="ellipse">
                <a:avLst/>
              </a:prstGeom>
              <a:gradFill rotWithShape="1">
                <a:gsLst>
                  <a:gs pos="0">
                    <a:schemeClr val="hlink"/>
                  </a:gs>
                  <a:gs pos="50000">
                    <a:srgbClr val="3C5028"/>
                  </a:gs>
                  <a:gs pos="100000">
                    <a:schemeClr val="hlink"/>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12" name="Oval 12"/>
              <p:cNvSpPr>
                <a:spLocks noChangeArrowheads="1"/>
              </p:cNvSpPr>
              <p:nvPr/>
            </p:nvSpPr>
            <p:spPr bwMode="auto">
              <a:xfrm>
                <a:off x="259" y="259"/>
                <a:ext cx="1096" cy="1098"/>
              </a:xfrm>
              <a:prstGeom prst="ellipse">
                <a:avLst/>
              </a:prstGeom>
              <a:gradFill rotWithShape="1">
                <a:gsLst>
                  <a:gs pos="0">
                    <a:srgbClr val="FFCC00"/>
                  </a:gs>
                  <a:gs pos="100000">
                    <a:srgbClr val="7C6300"/>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grpSp>
      </p:grpSp>
      <p:grpSp>
        <p:nvGrpSpPr>
          <p:cNvPr id="13" name="Group 13"/>
          <p:cNvGrpSpPr>
            <a:grpSpLocks/>
          </p:cNvGrpSpPr>
          <p:nvPr/>
        </p:nvGrpSpPr>
        <p:grpSpPr bwMode="auto">
          <a:xfrm>
            <a:off x="2283172" y="3766889"/>
            <a:ext cx="4724400" cy="508000"/>
            <a:chOff x="0" y="0"/>
            <a:chExt cx="2976" cy="320"/>
          </a:xfrm>
        </p:grpSpPr>
        <p:sp>
          <p:nvSpPr>
            <p:cNvPr id="14" name="AutoShape 14"/>
            <p:cNvSpPr>
              <a:spLocks noChangeArrowheads="1"/>
            </p:cNvSpPr>
            <p:nvPr/>
          </p:nvSpPr>
          <p:spPr bwMode="auto">
            <a:xfrm>
              <a:off x="192" y="0"/>
              <a:ext cx="2784" cy="320"/>
            </a:xfrm>
            <a:prstGeom prst="roundRect">
              <a:avLst>
                <a:gd name="adj" fmla="val 50000"/>
              </a:avLst>
            </a:prstGeom>
            <a:gradFill rotWithShape="1">
              <a:gsLst>
                <a:gs pos="0">
                  <a:srgbClr val="FFFFFF"/>
                </a:gs>
                <a:gs pos="100000">
                  <a:schemeClr val="folHlink"/>
                </a:gs>
              </a:gsLst>
              <a:lin ang="0" scaled="1"/>
            </a:gradFill>
            <a:ln w="28575" cmpd="sng">
              <a:solidFill>
                <a:schemeClr val="bg2"/>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b="1" dirty="0">
                  <a:solidFill>
                    <a:srgbClr val="000000"/>
                  </a:solidFill>
                </a:rPr>
                <a:t>2.2</a:t>
              </a:r>
              <a:r>
                <a:rPr lang="zh-CN" altLang="en-US" b="1" dirty="0">
                  <a:solidFill>
                    <a:srgbClr val="000000"/>
                  </a:solidFill>
                </a:rPr>
                <a:t>　领导力是教育与经验的产物</a:t>
              </a:r>
              <a:endParaRPr lang="en-US" altLang="zh-CN" b="1" dirty="0">
                <a:solidFill>
                  <a:srgbClr val="000000"/>
                </a:solidFill>
              </a:endParaRPr>
            </a:p>
          </p:txBody>
        </p:sp>
        <p:grpSp>
          <p:nvGrpSpPr>
            <p:cNvPr id="15" name="Group 15"/>
            <p:cNvGrpSpPr>
              <a:grpSpLocks/>
            </p:cNvGrpSpPr>
            <p:nvPr/>
          </p:nvGrpSpPr>
          <p:grpSpPr bwMode="auto">
            <a:xfrm>
              <a:off x="0" y="67"/>
              <a:ext cx="240" cy="240"/>
              <a:chOff x="0" y="0"/>
              <a:chExt cx="1615" cy="1615"/>
            </a:xfrm>
          </p:grpSpPr>
          <p:sp>
            <p:nvSpPr>
              <p:cNvPr id="16" name="Oval 16"/>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17" name="Oval 17"/>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18" name="Oval 18"/>
              <p:cNvSpPr>
                <a:spLocks noChangeArrowheads="1"/>
              </p:cNvSpPr>
              <p:nvPr/>
            </p:nvSpPr>
            <p:spPr bwMode="auto">
              <a:xfrm>
                <a:off x="175" y="175"/>
                <a:ext cx="1265" cy="1265"/>
              </a:xfrm>
              <a:prstGeom prst="ellipse">
                <a:avLst/>
              </a:prstGeom>
              <a:gradFill rotWithShape="1">
                <a:gsLst>
                  <a:gs pos="0">
                    <a:schemeClr val="hlink"/>
                  </a:gs>
                  <a:gs pos="50000">
                    <a:srgbClr val="FFFFFF"/>
                  </a:gs>
                  <a:gs pos="100000">
                    <a:schemeClr val="hlink"/>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19" name="Oval 19"/>
              <p:cNvSpPr>
                <a:spLocks noChangeArrowheads="1"/>
              </p:cNvSpPr>
              <p:nvPr/>
            </p:nvSpPr>
            <p:spPr bwMode="auto">
              <a:xfrm>
                <a:off x="176" y="176"/>
                <a:ext cx="1262" cy="1264"/>
              </a:xfrm>
              <a:prstGeom prst="ellipse">
                <a:avLst/>
              </a:prstGeom>
              <a:gradFill rotWithShape="1">
                <a:gsLst>
                  <a:gs pos="0">
                    <a:srgbClr val="000000"/>
                  </a:gs>
                  <a:gs pos="100000">
                    <a:srgbClr val="48BE67"/>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20" name="Oval 20"/>
              <p:cNvSpPr>
                <a:spLocks noChangeArrowheads="1"/>
              </p:cNvSpPr>
              <p:nvPr/>
            </p:nvSpPr>
            <p:spPr bwMode="auto">
              <a:xfrm>
                <a:off x="256" y="256"/>
                <a:ext cx="1097" cy="1104"/>
              </a:xfrm>
              <a:prstGeom prst="ellipse">
                <a:avLst/>
              </a:prstGeom>
              <a:gradFill rotWithShape="1">
                <a:gsLst>
                  <a:gs pos="0">
                    <a:schemeClr val="hlink"/>
                  </a:gs>
                  <a:gs pos="50000">
                    <a:srgbClr val="3C5028"/>
                  </a:gs>
                  <a:gs pos="100000">
                    <a:schemeClr val="hlink"/>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21" name="Oval 21"/>
              <p:cNvSpPr>
                <a:spLocks noChangeArrowheads="1"/>
              </p:cNvSpPr>
              <p:nvPr/>
            </p:nvSpPr>
            <p:spPr bwMode="auto">
              <a:xfrm>
                <a:off x="259" y="259"/>
                <a:ext cx="1096" cy="1098"/>
              </a:xfrm>
              <a:prstGeom prst="ellipse">
                <a:avLst/>
              </a:prstGeom>
              <a:gradFill rotWithShape="1">
                <a:gsLst>
                  <a:gs pos="0">
                    <a:srgbClr val="48BE67"/>
                  </a:gs>
                  <a:gs pos="100000">
                    <a:srgbClr val="235C32"/>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grpSp>
      </p:grpSp>
      <p:grpSp>
        <p:nvGrpSpPr>
          <p:cNvPr id="40" name="Group 40"/>
          <p:cNvGrpSpPr>
            <a:grpSpLocks/>
          </p:cNvGrpSpPr>
          <p:nvPr/>
        </p:nvGrpSpPr>
        <p:grpSpPr bwMode="auto">
          <a:xfrm>
            <a:off x="2283172" y="4579689"/>
            <a:ext cx="4718050" cy="508000"/>
            <a:chOff x="0" y="0"/>
            <a:chExt cx="2972" cy="320"/>
          </a:xfrm>
        </p:grpSpPr>
        <p:sp>
          <p:nvSpPr>
            <p:cNvPr id="41" name="AutoShape 41"/>
            <p:cNvSpPr>
              <a:spLocks noChangeArrowheads="1"/>
            </p:cNvSpPr>
            <p:nvPr/>
          </p:nvSpPr>
          <p:spPr bwMode="auto">
            <a:xfrm>
              <a:off x="188" y="0"/>
              <a:ext cx="2784" cy="320"/>
            </a:xfrm>
            <a:prstGeom prst="roundRect">
              <a:avLst>
                <a:gd name="adj" fmla="val 50000"/>
              </a:avLst>
            </a:prstGeom>
            <a:gradFill rotWithShape="1">
              <a:gsLst>
                <a:gs pos="0">
                  <a:srgbClr val="FFFFFF"/>
                </a:gs>
                <a:gs pos="100000">
                  <a:schemeClr val="accent1"/>
                </a:gs>
              </a:gsLst>
              <a:lin ang="0" scaled="1"/>
            </a:gradFill>
            <a:ln w="28575" cmpd="sng">
              <a:solidFill>
                <a:schemeClr val="bg2"/>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b="1" dirty="0">
                  <a:solidFill>
                    <a:srgbClr val="000000"/>
                  </a:solidFill>
                </a:rPr>
                <a:t>2.3</a:t>
              </a:r>
              <a:r>
                <a:rPr lang="zh-CN" altLang="en-US" b="1" dirty="0">
                  <a:solidFill>
                    <a:srgbClr val="000000"/>
                  </a:solidFill>
                </a:rPr>
                <a:t>　你我皆可以成为优秀领导者</a:t>
              </a:r>
              <a:endParaRPr lang="en-US" altLang="zh-CN" b="1" dirty="0">
                <a:solidFill>
                  <a:srgbClr val="000000"/>
                </a:solidFill>
              </a:endParaRPr>
            </a:p>
          </p:txBody>
        </p:sp>
        <p:grpSp>
          <p:nvGrpSpPr>
            <p:cNvPr id="42" name="Group 42"/>
            <p:cNvGrpSpPr>
              <a:grpSpLocks/>
            </p:cNvGrpSpPr>
            <p:nvPr/>
          </p:nvGrpSpPr>
          <p:grpSpPr bwMode="auto">
            <a:xfrm>
              <a:off x="0" y="31"/>
              <a:ext cx="224" cy="240"/>
              <a:chOff x="0" y="0"/>
              <a:chExt cx="1615" cy="1615"/>
            </a:xfrm>
          </p:grpSpPr>
          <p:sp>
            <p:nvSpPr>
              <p:cNvPr id="43" name="Oval 43"/>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44" name="Oval 44"/>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45" name="Oval 45"/>
              <p:cNvSpPr>
                <a:spLocks noChangeArrowheads="1"/>
              </p:cNvSpPr>
              <p:nvPr/>
            </p:nvSpPr>
            <p:spPr bwMode="auto">
              <a:xfrm>
                <a:off x="173" y="175"/>
                <a:ext cx="1262" cy="1265"/>
              </a:xfrm>
              <a:prstGeom prst="ellipse">
                <a:avLst/>
              </a:prstGeom>
              <a:gradFill rotWithShape="1">
                <a:gsLst>
                  <a:gs pos="0">
                    <a:schemeClr val="hlink"/>
                  </a:gs>
                  <a:gs pos="50000">
                    <a:srgbClr val="FFFFFF"/>
                  </a:gs>
                  <a:gs pos="100000">
                    <a:schemeClr val="hlink"/>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46" name="Oval 46"/>
              <p:cNvSpPr>
                <a:spLocks noChangeArrowheads="1"/>
              </p:cNvSpPr>
              <p:nvPr/>
            </p:nvSpPr>
            <p:spPr bwMode="auto">
              <a:xfrm>
                <a:off x="176" y="176"/>
                <a:ext cx="1262" cy="1264"/>
              </a:xfrm>
              <a:prstGeom prst="ellipse">
                <a:avLst/>
              </a:prstGeom>
              <a:gradFill rotWithShape="1">
                <a:gsLst>
                  <a:gs pos="0">
                    <a:srgbClr val="000000"/>
                  </a:gs>
                  <a:gs pos="100000">
                    <a:srgbClr val="E35E23"/>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47" name="Oval 47"/>
              <p:cNvSpPr>
                <a:spLocks noChangeArrowheads="1"/>
              </p:cNvSpPr>
              <p:nvPr/>
            </p:nvSpPr>
            <p:spPr bwMode="auto">
              <a:xfrm>
                <a:off x="260" y="256"/>
                <a:ext cx="1096" cy="1104"/>
              </a:xfrm>
              <a:prstGeom prst="ellipse">
                <a:avLst/>
              </a:prstGeom>
              <a:gradFill rotWithShape="1">
                <a:gsLst>
                  <a:gs pos="0">
                    <a:schemeClr val="hlink"/>
                  </a:gs>
                  <a:gs pos="50000">
                    <a:srgbClr val="3C5028"/>
                  </a:gs>
                  <a:gs pos="100000">
                    <a:schemeClr val="hlink"/>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48" name="Oval 48"/>
              <p:cNvSpPr>
                <a:spLocks noChangeArrowheads="1"/>
              </p:cNvSpPr>
              <p:nvPr/>
            </p:nvSpPr>
            <p:spPr bwMode="auto">
              <a:xfrm>
                <a:off x="259" y="259"/>
                <a:ext cx="1096" cy="1098"/>
              </a:xfrm>
              <a:prstGeom prst="ellipse">
                <a:avLst/>
              </a:prstGeom>
              <a:gradFill rotWithShape="1">
                <a:gsLst>
                  <a:gs pos="0">
                    <a:srgbClr val="E35E23"/>
                  </a:gs>
                  <a:gs pos="100000">
                    <a:srgbClr val="6E2E1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grpSp>
      </p:grpSp>
    </p:spTree>
    <p:extLst>
      <p:ext uri="{BB962C8B-B14F-4D97-AF65-F5344CB8AC3E}">
        <p14:creationId xmlns:p14="http://schemas.microsoft.com/office/powerpoint/2010/main" val="28629034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2.1</a:t>
            </a:r>
            <a:r>
              <a:rPr lang="zh-CN" altLang="zh-CN" dirty="0">
                <a:effectLst/>
              </a:rPr>
              <a:t>　没有天生的领导力</a:t>
            </a:r>
          </a:p>
        </p:txBody>
      </p:sp>
      <p:sp>
        <p:nvSpPr>
          <p:cNvPr id="3" name="内容占位符 2"/>
          <p:cNvSpPr>
            <a:spLocks noGrp="1"/>
          </p:cNvSpPr>
          <p:nvPr>
            <p:ph idx="1"/>
          </p:nvPr>
        </p:nvSpPr>
        <p:spPr>
          <a:xfrm>
            <a:off x="457200" y="1340768"/>
            <a:ext cx="8075240" cy="5040560"/>
          </a:xfrm>
        </p:spPr>
        <p:txBody>
          <a:bodyPr/>
          <a:lstStyle/>
          <a:p>
            <a:pPr marL="0" indent="0">
              <a:buNone/>
            </a:pPr>
            <a:r>
              <a:rPr lang="en-US" altLang="zh-CN" sz="2600" b="1" dirty="0">
                <a:latin typeface="黑体" panose="02010609060101010101" pitchFamily="49" charset="-122"/>
                <a:ea typeface="黑体" panose="02010609060101010101" pitchFamily="49" charset="-122"/>
              </a:rPr>
              <a:t>2.1.1</a:t>
            </a:r>
            <a:r>
              <a:rPr lang="zh-CN" altLang="zh-CN" sz="2600" b="1" dirty="0">
                <a:latin typeface="黑体" panose="02010609060101010101" pitchFamily="49" charset="-122"/>
                <a:ea typeface="黑体" panose="02010609060101010101" pitchFamily="49" charset="-122"/>
              </a:rPr>
              <a:t>　领导生命周期理论</a:t>
            </a:r>
          </a:p>
          <a:p>
            <a:r>
              <a:rPr lang="zh-CN" altLang="zh-CN" dirty="0"/>
              <a:t>领导生命周期理论是由科曼</a:t>
            </a:r>
            <a:r>
              <a:rPr lang="en-US" altLang="zh-CN" dirty="0"/>
              <a:t>(</a:t>
            </a:r>
            <a:r>
              <a:rPr lang="en-US" altLang="zh-CN" dirty="0" err="1"/>
              <a:t>A.Karman</a:t>
            </a:r>
            <a:r>
              <a:rPr lang="en-US" altLang="zh-CN" dirty="0"/>
              <a:t>)</a:t>
            </a:r>
            <a:r>
              <a:rPr lang="zh-CN" altLang="zh-CN" dirty="0"/>
              <a:t>首先提出的</a:t>
            </a:r>
            <a:r>
              <a:rPr lang="en-US" altLang="zh-CN" dirty="0"/>
              <a:t>,</a:t>
            </a:r>
            <a:r>
              <a:rPr lang="zh-CN" altLang="zh-CN" dirty="0"/>
              <a:t>后由保罗·赫塞</a:t>
            </a:r>
            <a:r>
              <a:rPr lang="en-US" altLang="zh-CN" dirty="0"/>
              <a:t>(Paul Hersey)</a:t>
            </a:r>
            <a:r>
              <a:rPr lang="zh-CN" altLang="zh-CN" dirty="0"/>
              <a:t>和肯尼斯·布兰查德</a:t>
            </a:r>
            <a:r>
              <a:rPr lang="en-US" altLang="zh-CN" dirty="0"/>
              <a:t>(Kenneth Blanchard)</a:t>
            </a:r>
            <a:r>
              <a:rPr lang="zh-CN" altLang="zh-CN" dirty="0"/>
              <a:t>予以发展该理论</a:t>
            </a:r>
            <a:r>
              <a:rPr lang="en-US" altLang="zh-CN" dirty="0"/>
              <a:t>,</a:t>
            </a:r>
            <a:r>
              <a:rPr lang="zh-CN" altLang="zh-CN" dirty="0"/>
              <a:t>也称情境领导理论</a:t>
            </a:r>
            <a:r>
              <a:rPr lang="en-US" altLang="zh-CN" dirty="0"/>
              <a:t>,</a:t>
            </a:r>
            <a:r>
              <a:rPr lang="zh-CN" altLang="zh-CN" dirty="0"/>
              <a:t>这是一个重视下属的权变理论。</a:t>
            </a:r>
          </a:p>
          <a:p>
            <a:r>
              <a:rPr lang="zh-CN" altLang="zh-CN" dirty="0"/>
              <a:t>赫塞和布兰查德将成熟度定义为</a:t>
            </a:r>
            <a:r>
              <a:rPr lang="en-US" altLang="zh-CN" dirty="0"/>
              <a:t>:</a:t>
            </a:r>
            <a:r>
              <a:rPr lang="zh-CN" altLang="zh-CN" dirty="0"/>
              <a:t>个体对自己的直接行为负责任的能力和意愿。它包括两项要素</a:t>
            </a:r>
            <a:r>
              <a:rPr lang="en-US" altLang="zh-CN" dirty="0"/>
              <a:t>:</a:t>
            </a:r>
            <a:r>
              <a:rPr lang="zh-CN" altLang="zh-CN" dirty="0"/>
              <a:t>工作成熟度与心理成熟度。前者包括一个人的知识和技能。工作成熟度高的个体拥有足够的知识、能力和经验来完成他们的工作任务而不需要他人的指导。后者指的是一个人做某事的意愿和动机。心理成熟度高的个体不需要太多的外部激励</a:t>
            </a:r>
            <a:r>
              <a:rPr lang="en-US" altLang="zh-CN" dirty="0"/>
              <a:t>,</a:t>
            </a:r>
            <a:r>
              <a:rPr lang="zh-CN" altLang="zh-CN" dirty="0"/>
              <a:t>他们主要靠内部动机激励。</a:t>
            </a:r>
            <a:endParaRPr lang="zh-CN" altLang="en-US" dirty="0"/>
          </a:p>
        </p:txBody>
      </p:sp>
    </p:spTree>
    <p:extLst>
      <p:ext uri="{BB962C8B-B14F-4D97-AF65-F5344CB8AC3E}">
        <p14:creationId xmlns:p14="http://schemas.microsoft.com/office/powerpoint/2010/main" val="2316449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2.1</a:t>
            </a:r>
            <a:r>
              <a:rPr lang="zh-CN" altLang="zh-CN" dirty="0">
                <a:effectLst/>
              </a:rPr>
              <a:t>　没有天生的领导力</a:t>
            </a:r>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2.1.2</a:t>
            </a:r>
            <a:r>
              <a:rPr lang="zh-CN" altLang="zh-CN" sz="2600" b="1" dirty="0">
                <a:latin typeface="黑体" panose="02010609060101010101" pitchFamily="49" charset="-122"/>
                <a:ea typeface="黑体" panose="02010609060101010101" pitchFamily="49" charset="-122"/>
              </a:rPr>
              <a:t>　四种领导方式</a:t>
            </a:r>
          </a:p>
          <a:p>
            <a:pPr marL="0" indent="0">
              <a:buNone/>
            </a:pPr>
            <a:r>
              <a:rPr lang="zh-CN" altLang="zh-CN" dirty="0"/>
              <a:t>●　命令型领导方式</a:t>
            </a:r>
            <a:r>
              <a:rPr lang="en-US" altLang="zh-CN" dirty="0"/>
              <a:t>(</a:t>
            </a:r>
            <a:r>
              <a:rPr lang="zh-CN" altLang="zh-CN" dirty="0"/>
              <a:t>高工作—低关系</a:t>
            </a:r>
            <a:r>
              <a:rPr lang="en-US" altLang="zh-CN" dirty="0"/>
              <a:t>):</a:t>
            </a:r>
            <a:r>
              <a:rPr lang="zh-CN" altLang="zh-CN" dirty="0"/>
              <a:t>领导者定义角色</a:t>
            </a:r>
            <a:r>
              <a:rPr lang="en-US" altLang="zh-CN" dirty="0"/>
              <a:t>,</a:t>
            </a:r>
            <a:r>
              <a:rPr lang="zh-CN" altLang="zh-CN" dirty="0"/>
              <a:t>告诉下属应该做什么、怎么做以及何时何地去做</a:t>
            </a:r>
            <a:r>
              <a:rPr lang="en-US" altLang="zh-CN" dirty="0"/>
              <a:t>;</a:t>
            </a:r>
            <a:endParaRPr lang="zh-CN" altLang="zh-CN" dirty="0"/>
          </a:p>
          <a:p>
            <a:pPr marL="0" indent="0">
              <a:buNone/>
            </a:pPr>
            <a:r>
              <a:rPr lang="zh-CN" altLang="zh-CN" dirty="0"/>
              <a:t>●　说服型领导方式</a:t>
            </a:r>
            <a:r>
              <a:rPr lang="en-US" altLang="zh-CN" dirty="0"/>
              <a:t>(</a:t>
            </a:r>
            <a:r>
              <a:rPr lang="zh-CN" altLang="zh-CN" dirty="0"/>
              <a:t>高工作—高关系</a:t>
            </a:r>
            <a:r>
              <a:rPr lang="en-US" altLang="zh-CN" dirty="0"/>
              <a:t>):</a:t>
            </a:r>
            <a:r>
              <a:rPr lang="zh-CN" altLang="zh-CN" dirty="0"/>
              <a:t>领导者同时提供指导性的行为与支持性的行为</a:t>
            </a:r>
            <a:r>
              <a:rPr lang="en-US" altLang="zh-CN" dirty="0"/>
              <a:t>; </a:t>
            </a:r>
            <a:endParaRPr lang="zh-CN" altLang="zh-CN" dirty="0"/>
          </a:p>
          <a:p>
            <a:pPr marL="0" indent="0">
              <a:buNone/>
            </a:pPr>
            <a:r>
              <a:rPr lang="zh-CN" altLang="zh-CN" dirty="0"/>
              <a:t>●　参与型领导方式</a:t>
            </a:r>
            <a:r>
              <a:rPr lang="en-US" altLang="zh-CN" dirty="0"/>
              <a:t>(</a:t>
            </a:r>
            <a:r>
              <a:rPr lang="zh-CN" altLang="zh-CN" dirty="0"/>
              <a:t>低工作—高关系</a:t>
            </a:r>
            <a:r>
              <a:rPr lang="en-US" altLang="zh-CN" dirty="0"/>
              <a:t>):</a:t>
            </a:r>
            <a:r>
              <a:rPr lang="zh-CN" altLang="zh-CN" dirty="0"/>
              <a:t>领导者与下属共同决策</a:t>
            </a:r>
            <a:r>
              <a:rPr lang="en-US" altLang="zh-CN" dirty="0"/>
              <a:t>,</a:t>
            </a:r>
            <a:r>
              <a:rPr lang="zh-CN" altLang="zh-CN" dirty="0"/>
              <a:t>领导者的主要角色是提供便利条件与沟通</a:t>
            </a:r>
            <a:r>
              <a:rPr lang="en-US" altLang="zh-CN" dirty="0"/>
              <a:t>;</a:t>
            </a:r>
            <a:endParaRPr lang="zh-CN" altLang="zh-CN" dirty="0"/>
          </a:p>
          <a:p>
            <a:pPr marL="0" indent="0">
              <a:buNone/>
            </a:pPr>
            <a:r>
              <a:rPr lang="zh-CN" altLang="zh-CN" dirty="0"/>
              <a:t>●　授权型领导方式</a:t>
            </a:r>
            <a:r>
              <a:rPr lang="en-US" altLang="zh-CN" dirty="0"/>
              <a:t>(</a:t>
            </a:r>
            <a:r>
              <a:rPr lang="zh-CN" altLang="zh-CN" dirty="0"/>
              <a:t>低工作—低关系</a:t>
            </a:r>
            <a:r>
              <a:rPr lang="en-US" altLang="zh-CN" dirty="0"/>
              <a:t>):</a:t>
            </a:r>
            <a:r>
              <a:rPr lang="zh-CN" altLang="zh-CN" dirty="0"/>
              <a:t>领导者提供极少的指导或支持。</a:t>
            </a:r>
          </a:p>
          <a:p>
            <a:endParaRPr lang="zh-CN" altLang="en-US" dirty="0"/>
          </a:p>
        </p:txBody>
      </p:sp>
    </p:spTree>
    <p:extLst>
      <p:ext uri="{BB962C8B-B14F-4D97-AF65-F5344CB8AC3E}">
        <p14:creationId xmlns:p14="http://schemas.microsoft.com/office/powerpoint/2010/main" val="3823310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2.1</a:t>
            </a:r>
            <a:r>
              <a:rPr lang="zh-CN" altLang="zh-CN" dirty="0">
                <a:effectLst/>
              </a:rPr>
              <a:t>　没有天生的领导力</a:t>
            </a:r>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2.1.3</a:t>
            </a:r>
            <a:r>
              <a:rPr lang="zh-CN" altLang="zh-CN" sz="2600" b="1" dirty="0">
                <a:latin typeface="黑体" panose="02010609060101010101" pitchFamily="49" charset="-122"/>
                <a:ea typeface="黑体" panose="02010609060101010101" pitchFamily="49" charset="-122"/>
              </a:rPr>
              <a:t>　下属成熟度的四个阶段</a:t>
            </a:r>
          </a:p>
          <a:p>
            <a:r>
              <a:rPr lang="zh-CN" altLang="zh-CN" dirty="0"/>
              <a:t>第一阶段</a:t>
            </a:r>
            <a:r>
              <a:rPr lang="en-US" altLang="zh-CN" dirty="0"/>
              <a:t>:</a:t>
            </a:r>
            <a:r>
              <a:rPr lang="zh-CN" altLang="zh-CN" dirty="0"/>
              <a:t>这些人对于执行某任务既没能力又不情愿</a:t>
            </a:r>
            <a:r>
              <a:rPr lang="en-US" altLang="zh-CN" dirty="0"/>
              <a:t>,</a:t>
            </a:r>
            <a:r>
              <a:rPr lang="zh-CN" altLang="zh-CN" dirty="0"/>
              <a:t>他们既不胜任工作又不能被信任。</a:t>
            </a:r>
          </a:p>
          <a:p>
            <a:r>
              <a:rPr lang="zh-CN" altLang="zh-CN" dirty="0"/>
              <a:t>第二阶段</a:t>
            </a:r>
            <a:r>
              <a:rPr lang="en-US" altLang="zh-CN" dirty="0"/>
              <a:t>:</a:t>
            </a:r>
            <a:r>
              <a:rPr lang="zh-CN" altLang="zh-CN" dirty="0"/>
              <a:t>这些人缺乏能力</a:t>
            </a:r>
            <a:r>
              <a:rPr lang="en-US" altLang="zh-CN" dirty="0"/>
              <a:t>,</a:t>
            </a:r>
            <a:r>
              <a:rPr lang="zh-CN" altLang="zh-CN" dirty="0"/>
              <a:t>但愿意执行必要的工作任务。他们有积极性</a:t>
            </a:r>
            <a:r>
              <a:rPr lang="en-US" altLang="zh-CN" dirty="0"/>
              <a:t>,</a:t>
            </a:r>
            <a:r>
              <a:rPr lang="zh-CN" altLang="zh-CN" dirty="0"/>
              <a:t>但目前尚缺足够的技能。</a:t>
            </a:r>
          </a:p>
          <a:p>
            <a:r>
              <a:rPr lang="zh-CN" altLang="zh-CN" dirty="0"/>
              <a:t>第三阶段</a:t>
            </a:r>
            <a:r>
              <a:rPr lang="en-US" altLang="zh-CN" dirty="0"/>
              <a:t>:</a:t>
            </a:r>
            <a:r>
              <a:rPr lang="zh-CN" altLang="zh-CN" dirty="0"/>
              <a:t>这些人有能力</a:t>
            </a:r>
            <a:r>
              <a:rPr lang="en-US" altLang="zh-CN" dirty="0"/>
              <a:t>,</a:t>
            </a:r>
            <a:r>
              <a:rPr lang="zh-CN" altLang="zh-CN" dirty="0"/>
              <a:t>却不愿意做领导者希望他们做的工作。</a:t>
            </a:r>
          </a:p>
          <a:p>
            <a:r>
              <a:rPr lang="zh-CN" altLang="zh-CN" dirty="0"/>
              <a:t>第四阶段</a:t>
            </a:r>
            <a:r>
              <a:rPr lang="en-US" altLang="zh-CN" dirty="0"/>
              <a:t>:</a:t>
            </a:r>
            <a:r>
              <a:rPr lang="zh-CN" altLang="zh-CN" dirty="0"/>
              <a:t>这些人既有能力又愿意做让他们做的工作。</a:t>
            </a:r>
            <a:endParaRPr lang="zh-CN" altLang="en-US" dirty="0"/>
          </a:p>
        </p:txBody>
      </p:sp>
    </p:spTree>
    <p:extLst>
      <p:ext uri="{BB962C8B-B14F-4D97-AF65-F5344CB8AC3E}">
        <p14:creationId xmlns:p14="http://schemas.microsoft.com/office/powerpoint/2010/main" val="30767874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2.1</a:t>
            </a:r>
            <a:r>
              <a:rPr lang="zh-CN" altLang="zh-CN" dirty="0">
                <a:effectLst/>
              </a:rPr>
              <a:t>　没有天生的领导力</a:t>
            </a:r>
          </a:p>
        </p:txBody>
      </p:sp>
      <p:sp>
        <p:nvSpPr>
          <p:cNvPr id="3" name="内容占位符 2"/>
          <p:cNvSpPr>
            <a:spLocks noGrp="1"/>
          </p:cNvSpPr>
          <p:nvPr>
            <p:ph idx="1"/>
          </p:nvPr>
        </p:nvSpPr>
        <p:spPr>
          <a:xfrm>
            <a:off x="395536" y="1340768"/>
            <a:ext cx="8372202" cy="5040560"/>
          </a:xfrm>
        </p:spPr>
        <p:txBody>
          <a:bodyPr/>
          <a:lstStyle/>
          <a:p>
            <a:pPr marL="0" indent="0">
              <a:buNone/>
            </a:pPr>
            <a:r>
              <a:rPr lang="en-US" altLang="zh-CN" sz="2600" b="1" dirty="0">
                <a:latin typeface="黑体" panose="02010609060101010101" pitchFamily="49" charset="-122"/>
                <a:ea typeface="黑体" panose="02010609060101010101" pitchFamily="49" charset="-122"/>
              </a:rPr>
              <a:t>2.1.4</a:t>
            </a:r>
            <a:r>
              <a:rPr lang="zh-CN" altLang="zh-CN" sz="2600" b="1" dirty="0">
                <a:latin typeface="黑体" panose="02010609060101010101" pitchFamily="49" charset="-122"/>
                <a:ea typeface="黑体" panose="02010609060101010101" pitchFamily="49" charset="-122"/>
              </a:rPr>
              <a:t>　有效领导方式的选择方法 </a:t>
            </a:r>
          </a:p>
          <a:p>
            <a:r>
              <a:rPr lang="zh-CN" altLang="zh-CN" dirty="0"/>
              <a:t>当下属成熟程度为第一阶段</a:t>
            </a:r>
            <a:r>
              <a:rPr lang="en-US" altLang="zh-CN" dirty="0"/>
              <a:t>(M</a:t>
            </a:r>
            <a:r>
              <a:rPr lang="en-US" altLang="zh-CN" baseline="-25000" dirty="0"/>
              <a:t>1</a:t>
            </a:r>
            <a:r>
              <a:rPr lang="en-US" altLang="zh-CN" dirty="0"/>
              <a:t>)</a:t>
            </a:r>
            <a:r>
              <a:rPr lang="zh-CN" altLang="zh-CN" dirty="0"/>
              <a:t>时</a:t>
            </a:r>
            <a:r>
              <a:rPr lang="en-US" altLang="zh-CN" dirty="0"/>
              <a:t>,</a:t>
            </a:r>
            <a:r>
              <a:rPr lang="zh-CN" altLang="zh-CN" dirty="0"/>
              <a:t>选择命令型领导方式</a:t>
            </a:r>
            <a:r>
              <a:rPr lang="en-US" altLang="zh-CN" dirty="0"/>
              <a:t>;</a:t>
            </a:r>
            <a:r>
              <a:rPr lang="zh-CN" altLang="zh-CN" dirty="0"/>
              <a:t>当下属成熟程度为第二阶段</a:t>
            </a:r>
            <a:r>
              <a:rPr lang="en-US" altLang="zh-CN" dirty="0"/>
              <a:t>(M</a:t>
            </a:r>
            <a:r>
              <a:rPr lang="en-US" altLang="zh-CN" baseline="-25000" dirty="0"/>
              <a:t>2</a:t>
            </a:r>
            <a:r>
              <a:rPr lang="en-US" altLang="zh-CN" dirty="0"/>
              <a:t>)</a:t>
            </a:r>
            <a:r>
              <a:rPr lang="zh-CN" altLang="zh-CN" dirty="0"/>
              <a:t>时</a:t>
            </a:r>
            <a:r>
              <a:rPr lang="en-US" altLang="zh-CN" dirty="0"/>
              <a:t>,</a:t>
            </a:r>
            <a:r>
              <a:rPr lang="zh-CN" altLang="zh-CN" dirty="0"/>
              <a:t>选择说服型领导方式</a:t>
            </a:r>
            <a:r>
              <a:rPr lang="en-US" altLang="zh-CN" dirty="0"/>
              <a:t>;</a:t>
            </a:r>
            <a:r>
              <a:rPr lang="zh-CN" altLang="zh-CN" dirty="0"/>
              <a:t>当下属成熟程度为第三阶段</a:t>
            </a:r>
            <a:r>
              <a:rPr lang="en-US" altLang="zh-CN" dirty="0"/>
              <a:t>(M</a:t>
            </a:r>
            <a:r>
              <a:rPr lang="en-US" altLang="zh-CN" baseline="-25000" dirty="0"/>
              <a:t>3</a:t>
            </a:r>
            <a:r>
              <a:rPr lang="en-US" altLang="zh-CN" dirty="0"/>
              <a:t>)</a:t>
            </a:r>
            <a:r>
              <a:rPr lang="zh-CN" altLang="zh-CN" dirty="0"/>
              <a:t>时</a:t>
            </a:r>
            <a:r>
              <a:rPr lang="en-US" altLang="zh-CN" dirty="0"/>
              <a:t>,</a:t>
            </a:r>
            <a:r>
              <a:rPr lang="zh-CN" altLang="zh-CN" dirty="0"/>
              <a:t>选择参与型领导方式</a:t>
            </a:r>
            <a:r>
              <a:rPr lang="en-US" altLang="zh-CN" dirty="0"/>
              <a:t>;</a:t>
            </a:r>
            <a:r>
              <a:rPr lang="zh-CN" altLang="zh-CN" dirty="0"/>
              <a:t>当下属成熟程度为第四阶段</a:t>
            </a:r>
            <a:r>
              <a:rPr lang="en-US" altLang="zh-CN" dirty="0"/>
              <a:t>(M</a:t>
            </a:r>
            <a:r>
              <a:rPr lang="en-US" altLang="zh-CN" baseline="-25000" dirty="0"/>
              <a:t>4</a:t>
            </a:r>
            <a:r>
              <a:rPr lang="en-US" altLang="zh-CN" dirty="0"/>
              <a:t>)</a:t>
            </a:r>
            <a:r>
              <a:rPr lang="zh-CN" altLang="zh-CN" dirty="0"/>
              <a:t>时</a:t>
            </a:r>
            <a:r>
              <a:rPr lang="en-US" altLang="zh-CN" dirty="0"/>
              <a:t>,</a:t>
            </a:r>
            <a:r>
              <a:rPr lang="zh-CN" altLang="zh-CN" dirty="0"/>
              <a:t>选择授权型领导方式。</a:t>
            </a:r>
          </a:p>
          <a:p>
            <a:r>
              <a:rPr lang="zh-CN" altLang="zh-CN" dirty="0"/>
              <a:t>当下属的成熟水平不断提高时</a:t>
            </a:r>
            <a:r>
              <a:rPr lang="en-US" altLang="zh-CN" dirty="0"/>
              <a:t>,</a:t>
            </a:r>
            <a:r>
              <a:rPr lang="zh-CN" altLang="zh-CN" dirty="0"/>
              <a:t>领导者不但可以不断减少对下属行为和活动的控制</a:t>
            </a:r>
            <a:r>
              <a:rPr lang="en-US" altLang="zh-CN" dirty="0"/>
              <a:t>,</a:t>
            </a:r>
            <a:r>
              <a:rPr lang="zh-CN" altLang="zh-CN" dirty="0"/>
              <a:t>还可以不断减少关系行为。在第一阶段</a:t>
            </a:r>
            <a:r>
              <a:rPr lang="en-US" altLang="zh-CN" dirty="0"/>
              <a:t>,</a:t>
            </a:r>
            <a:r>
              <a:rPr lang="zh-CN" altLang="zh-CN" dirty="0"/>
              <a:t>下属需要得到具体而明确的指导。在第二阶段</a:t>
            </a:r>
            <a:r>
              <a:rPr lang="en-US" altLang="zh-CN" dirty="0"/>
              <a:t>,</a:t>
            </a:r>
            <a:r>
              <a:rPr lang="zh-CN" altLang="zh-CN" dirty="0"/>
              <a:t>领导者需要采取高工作—高关系行为。高工作行为能够弥补下属能力的欠缺</a:t>
            </a:r>
            <a:r>
              <a:rPr lang="en-US" altLang="zh-CN" dirty="0"/>
              <a:t>;</a:t>
            </a:r>
            <a:r>
              <a:rPr lang="zh-CN" altLang="zh-CN" dirty="0"/>
              <a:t>高关系行为则试图使下属在心理上“领会”领导者的意图。对于在第三阶段中出现的激励问题</a:t>
            </a:r>
            <a:r>
              <a:rPr lang="en-US" altLang="zh-CN" dirty="0"/>
              <a:t>,</a:t>
            </a:r>
            <a:r>
              <a:rPr lang="zh-CN" altLang="zh-CN" dirty="0"/>
              <a:t>领导者运用支持性、非领导性的参与风格可得到最佳解决。最后</a:t>
            </a:r>
            <a:r>
              <a:rPr lang="en-US" altLang="zh-CN" dirty="0"/>
              <a:t>,</a:t>
            </a:r>
            <a:r>
              <a:rPr lang="zh-CN" altLang="zh-CN" dirty="0"/>
              <a:t>在第四阶段</a:t>
            </a:r>
            <a:r>
              <a:rPr lang="en-US" altLang="zh-CN" dirty="0"/>
              <a:t>,</a:t>
            </a:r>
            <a:r>
              <a:rPr lang="zh-CN" altLang="zh-CN" dirty="0"/>
              <a:t>领导者不需要做太多事</a:t>
            </a:r>
            <a:r>
              <a:rPr lang="en-US" altLang="zh-CN" dirty="0"/>
              <a:t>,</a:t>
            </a:r>
            <a:r>
              <a:rPr lang="zh-CN" altLang="zh-CN" dirty="0"/>
              <a:t>因为下属有愿意又有能力担负责任。 </a:t>
            </a:r>
          </a:p>
          <a:p>
            <a:endParaRPr lang="zh-CN" altLang="en-US" dirty="0"/>
          </a:p>
        </p:txBody>
      </p:sp>
    </p:spTree>
    <p:extLst>
      <p:ext uri="{BB962C8B-B14F-4D97-AF65-F5344CB8AC3E}">
        <p14:creationId xmlns:p14="http://schemas.microsoft.com/office/powerpoint/2010/main" val="8093321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2.1</a:t>
            </a:r>
            <a:r>
              <a:rPr lang="zh-CN" altLang="zh-CN" dirty="0">
                <a:effectLst/>
              </a:rPr>
              <a:t>　没有天生的领导力</a:t>
            </a:r>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2.2.1</a:t>
            </a:r>
            <a:r>
              <a:rPr lang="zh-CN" altLang="zh-CN" sz="2600" b="1" dirty="0">
                <a:latin typeface="黑体" panose="02010609060101010101" pitchFamily="49" charset="-122"/>
                <a:ea typeface="黑体" panose="02010609060101010101" pitchFamily="49" charset="-122"/>
              </a:rPr>
              <a:t>　个性特质</a:t>
            </a:r>
          </a:p>
          <a:p>
            <a:r>
              <a:rPr lang="zh-CN" altLang="zh-CN" dirty="0"/>
              <a:t>对领导行为有重大影响并且对领导研究有特殊意义的两大个性特质是控制核心</a:t>
            </a:r>
            <a:r>
              <a:rPr lang="en-US" altLang="zh-CN" dirty="0"/>
              <a:t>(locus of control)</a:t>
            </a:r>
            <a:r>
              <a:rPr lang="zh-CN" altLang="zh-CN" dirty="0"/>
              <a:t>和权力主义</a:t>
            </a:r>
            <a:r>
              <a:rPr lang="en-US" altLang="zh-CN" dirty="0"/>
              <a:t>(authoritarianism):</a:t>
            </a:r>
            <a:endParaRPr lang="zh-CN" altLang="zh-CN" dirty="0"/>
          </a:p>
          <a:p>
            <a:pPr lvl="0"/>
            <a:r>
              <a:rPr lang="en-US" altLang="zh-CN" dirty="0" smtClean="0"/>
              <a:t>(1) </a:t>
            </a:r>
            <a:r>
              <a:rPr lang="zh-CN" altLang="zh-CN" dirty="0" smtClean="0"/>
              <a:t>控制</a:t>
            </a:r>
            <a:r>
              <a:rPr lang="zh-CN" altLang="zh-CN" dirty="0"/>
              <a:t>核心。</a:t>
            </a:r>
          </a:p>
          <a:p>
            <a:r>
              <a:rPr lang="zh-CN" altLang="zh-CN" dirty="0"/>
              <a:t>控制核心是指个人主要由自己或依靠外界力量来承担责任。认为行为能够影响所发生的事情的人具有较高的内部控制点</a:t>
            </a:r>
            <a:r>
              <a:rPr lang="en-US" altLang="zh-CN" dirty="0"/>
              <a:t>(</a:t>
            </a:r>
            <a:r>
              <a:rPr lang="zh-CN" altLang="zh-CN" dirty="0"/>
              <a:t>内在的</a:t>
            </a:r>
            <a:r>
              <a:rPr lang="en-US" altLang="zh-CN" dirty="0"/>
              <a:t>),</a:t>
            </a:r>
            <a:r>
              <a:rPr lang="zh-CN" altLang="zh-CN" dirty="0"/>
              <a:t>而那些认为外部力量影响发生在自己身上的事情的人具有较高的外部控制点</a:t>
            </a:r>
            <a:r>
              <a:rPr lang="en-US" altLang="zh-CN" dirty="0"/>
              <a:t>(</a:t>
            </a:r>
            <a:r>
              <a:rPr lang="zh-CN" altLang="zh-CN" dirty="0"/>
              <a:t>外在的</a:t>
            </a:r>
            <a:r>
              <a:rPr lang="en-US" altLang="zh-CN" dirty="0"/>
              <a:t>)</a:t>
            </a:r>
            <a:r>
              <a:rPr lang="zh-CN" altLang="zh-CN" dirty="0"/>
              <a:t>。</a:t>
            </a:r>
          </a:p>
          <a:p>
            <a:r>
              <a:rPr lang="en-US" altLang="zh-CN" dirty="0"/>
              <a:t>(2) </a:t>
            </a:r>
            <a:r>
              <a:rPr lang="zh-CN" altLang="zh-CN" dirty="0"/>
              <a:t>权力主义。</a:t>
            </a:r>
          </a:p>
          <a:p>
            <a:r>
              <a:rPr lang="zh-CN" altLang="zh-CN" dirty="0"/>
              <a:t>认为组织里存在权力和地位差别的信念被称为权力主义。具有较高权力主义的个人倾向于坚持传统规则和价值观</a:t>
            </a:r>
            <a:r>
              <a:rPr lang="en-US" altLang="zh-CN" dirty="0"/>
              <a:t>,</a:t>
            </a:r>
            <a:r>
              <a:rPr lang="zh-CN" altLang="zh-CN" dirty="0"/>
              <a:t>服从已经确立的权威</a:t>
            </a:r>
            <a:r>
              <a:rPr lang="en-US" altLang="zh-CN" dirty="0"/>
              <a:t>,</a:t>
            </a:r>
            <a:r>
              <a:rPr lang="zh-CN" altLang="zh-CN" dirty="0"/>
              <a:t>崇尚权力和强权</a:t>
            </a:r>
            <a:r>
              <a:rPr lang="en-US" altLang="zh-CN" dirty="0"/>
              <a:t>,</a:t>
            </a:r>
            <a:r>
              <a:rPr lang="zh-CN" altLang="zh-CN" dirty="0"/>
              <a:t>批判地对待他人</a:t>
            </a:r>
            <a:r>
              <a:rPr lang="en-US" altLang="zh-CN" dirty="0"/>
              <a:t>,</a:t>
            </a:r>
            <a:r>
              <a:rPr lang="zh-CN" altLang="zh-CN" dirty="0"/>
              <a:t>以及不赞成表达个人感受。领导者的权力主义程度将会影响其发挥和分享权力</a:t>
            </a:r>
            <a:r>
              <a:rPr lang="zh-CN" altLang="zh-CN" dirty="0" smtClean="0"/>
              <a:t>。</a:t>
            </a:r>
            <a:endParaRPr lang="zh-CN" altLang="zh-CN" dirty="0"/>
          </a:p>
        </p:txBody>
      </p:sp>
    </p:spTree>
    <p:extLst>
      <p:ext uri="{BB962C8B-B14F-4D97-AF65-F5344CB8AC3E}">
        <p14:creationId xmlns:p14="http://schemas.microsoft.com/office/powerpoint/2010/main" val="40766449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2.2</a:t>
            </a:r>
            <a:r>
              <a:rPr lang="zh-CN" altLang="zh-CN" dirty="0">
                <a:effectLst/>
              </a:rPr>
              <a:t>　领导力是教育与经验的产物</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2.2.2</a:t>
            </a:r>
            <a:r>
              <a:rPr lang="zh-CN" altLang="zh-CN" sz="2600" b="1" dirty="0">
                <a:latin typeface="黑体" panose="02010609060101010101" pitchFamily="49" charset="-122"/>
                <a:ea typeface="黑体" panose="02010609060101010101" pitchFamily="49" charset="-122"/>
              </a:rPr>
              <a:t>　价值观</a:t>
            </a:r>
          </a:p>
          <a:p>
            <a:r>
              <a:rPr lang="zh-CN" altLang="zh-CN" dirty="0"/>
              <a:t>除了个性差异外</a:t>
            </a:r>
            <a:r>
              <a:rPr lang="en-US" altLang="zh-CN" dirty="0"/>
              <a:t>,</a:t>
            </a:r>
            <a:r>
              <a:rPr lang="zh-CN" altLang="zh-CN" dirty="0"/>
              <a:t>人们所持的价值观也不同。这些差异会影响领导者和追随者的行为。价值观是个人认为很重要的基本信仰</a:t>
            </a:r>
            <a:r>
              <a:rPr lang="en-US" altLang="zh-CN" dirty="0"/>
              <a:t>,</a:t>
            </a:r>
            <a:r>
              <a:rPr lang="zh-CN" altLang="zh-CN" dirty="0"/>
              <a:t>它们一般相对稳定</a:t>
            </a:r>
            <a:r>
              <a:rPr lang="en-US" altLang="zh-CN" dirty="0"/>
              <a:t>,</a:t>
            </a:r>
            <a:r>
              <a:rPr lang="zh-CN" altLang="zh-CN" dirty="0"/>
              <a:t>因此会对态度和行为产生影响</a:t>
            </a:r>
            <a:r>
              <a:rPr lang="zh-CN" altLang="zh-CN" dirty="0" smtClean="0"/>
              <a:t>。</a:t>
            </a:r>
            <a:endParaRPr lang="en-US" altLang="zh-CN" dirty="0" smtClean="0"/>
          </a:p>
          <a:p>
            <a:r>
              <a:rPr lang="zh-CN" altLang="zh-CN" dirty="0" smtClean="0"/>
              <a:t>价值观</a:t>
            </a:r>
            <a:r>
              <a:rPr lang="zh-CN" altLang="zh-CN" dirty="0"/>
              <a:t>会影响个人的做事方式</a:t>
            </a:r>
            <a:r>
              <a:rPr lang="en-US" altLang="zh-CN" dirty="0"/>
              <a:t>,</a:t>
            </a:r>
            <a:r>
              <a:rPr lang="zh-CN" altLang="zh-CN" dirty="0"/>
              <a:t>使其倾向于一种方式而不是其他的方式。不管我们是否意识到</a:t>
            </a:r>
            <a:r>
              <a:rPr lang="en-US" altLang="zh-CN" dirty="0"/>
              <a:t>,</a:t>
            </a:r>
            <a:r>
              <a:rPr lang="zh-CN" altLang="zh-CN" dirty="0"/>
              <a:t>我们在一直不停地评判一件事情、一个人或一个想法是好是坏</a:t>
            </a:r>
            <a:r>
              <a:rPr lang="en-US" altLang="zh-CN" dirty="0"/>
              <a:t>,</a:t>
            </a:r>
            <a:r>
              <a:rPr lang="zh-CN" altLang="zh-CN" dirty="0"/>
              <a:t>令人愉快还是不高兴</a:t>
            </a:r>
            <a:r>
              <a:rPr lang="en-US" altLang="zh-CN" dirty="0"/>
              <a:t>,</a:t>
            </a:r>
            <a:r>
              <a:rPr lang="zh-CN" altLang="zh-CN" dirty="0"/>
              <a:t>合乎道德与否等。如果某人在某些方面有很强的价值观</a:t>
            </a:r>
            <a:r>
              <a:rPr lang="en-US" altLang="zh-CN" dirty="0"/>
              <a:t>,</a:t>
            </a:r>
            <a:r>
              <a:rPr lang="zh-CN" altLang="zh-CN" dirty="0"/>
              <a:t>这些价值观就会对行为产生很强的影响。</a:t>
            </a:r>
          </a:p>
          <a:p>
            <a:endParaRPr lang="zh-CN" altLang="en-US" dirty="0"/>
          </a:p>
        </p:txBody>
      </p:sp>
    </p:spTree>
    <p:extLst>
      <p:ext uri="{BB962C8B-B14F-4D97-AF65-F5344CB8AC3E}">
        <p14:creationId xmlns:p14="http://schemas.microsoft.com/office/powerpoint/2010/main" val="29371975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ffectLst/>
              </a:rPr>
              <a:t>2.2</a:t>
            </a:r>
            <a:r>
              <a:rPr lang="zh-CN" altLang="zh-CN" dirty="0">
                <a:effectLst/>
              </a:rPr>
              <a:t>　领导力是教育与经验的产物</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2.2.3</a:t>
            </a:r>
            <a:r>
              <a:rPr lang="zh-CN" altLang="zh-CN" sz="2600" b="1" dirty="0">
                <a:latin typeface="黑体" panose="02010609060101010101" pitchFamily="49" charset="-122"/>
                <a:ea typeface="黑体" panose="02010609060101010101" pitchFamily="49" charset="-122"/>
              </a:rPr>
              <a:t>　态度差异</a:t>
            </a:r>
          </a:p>
          <a:p>
            <a:r>
              <a:rPr lang="zh-CN" altLang="zh-CN" dirty="0"/>
              <a:t>价值观会影响领导者对自己和追随者的态度</a:t>
            </a:r>
            <a:r>
              <a:rPr lang="en-US" altLang="zh-CN" dirty="0"/>
              <a:t>(attitude)</a:t>
            </a:r>
            <a:r>
              <a:rPr lang="zh-CN" altLang="zh-CN" dirty="0" smtClean="0"/>
              <a:t>。</a:t>
            </a:r>
            <a:endParaRPr lang="en-US" altLang="zh-CN" dirty="0" smtClean="0"/>
          </a:p>
          <a:p>
            <a:r>
              <a:rPr lang="zh-CN" altLang="zh-CN" dirty="0" smtClean="0"/>
              <a:t>态度</a:t>
            </a:r>
            <a:r>
              <a:rPr lang="zh-CN" altLang="zh-CN" dirty="0"/>
              <a:t>是一种评价——是对人或者事情的正面或负面的评价。行为学家认为态度有三大要素</a:t>
            </a:r>
            <a:r>
              <a:rPr lang="en-US" altLang="zh-CN" dirty="0"/>
              <a:t>:</a:t>
            </a:r>
            <a:r>
              <a:rPr lang="zh-CN" altLang="zh-CN" dirty="0"/>
              <a:t>认知</a:t>
            </a:r>
            <a:r>
              <a:rPr lang="en-US" altLang="zh-CN" dirty="0"/>
              <a:t>(</a:t>
            </a:r>
            <a:r>
              <a:rPr lang="zh-CN" altLang="zh-CN" dirty="0"/>
              <a:t>思想</a:t>
            </a:r>
            <a:r>
              <a:rPr lang="en-US" altLang="zh-CN" dirty="0"/>
              <a:t>)</a:t>
            </a:r>
            <a:r>
              <a:rPr lang="zh-CN" altLang="zh-CN" dirty="0"/>
              <a:t>、影响</a:t>
            </a:r>
            <a:r>
              <a:rPr lang="en-US" altLang="zh-CN" dirty="0"/>
              <a:t>(</a:t>
            </a:r>
            <a:r>
              <a:rPr lang="zh-CN" altLang="zh-CN" dirty="0"/>
              <a:t>感觉</a:t>
            </a:r>
            <a:r>
              <a:rPr lang="en-US" altLang="zh-CN" dirty="0"/>
              <a:t>)</a:t>
            </a:r>
            <a:r>
              <a:rPr lang="zh-CN" altLang="zh-CN" dirty="0"/>
              <a:t>和行为。认知因素是个人对态度目标特有的想法和认识</a:t>
            </a:r>
            <a:r>
              <a:rPr lang="en-US" altLang="zh-CN" dirty="0"/>
              <a:t>,</a:t>
            </a:r>
            <a:r>
              <a:rPr lang="zh-CN" altLang="zh-CN" dirty="0"/>
              <a:t>比如领导者对某个员工的业绩和能力的了解及想法。影响因素是指个人如何感觉态度目标</a:t>
            </a:r>
            <a:r>
              <a:rPr lang="en-US" altLang="zh-CN" dirty="0"/>
              <a:t>,</a:t>
            </a:r>
            <a:r>
              <a:rPr lang="zh-CN" altLang="zh-CN" dirty="0"/>
              <a:t>比如也许领导者讨厌回答常规问题或帮助员工完成特定任务。</a:t>
            </a:r>
          </a:p>
          <a:p>
            <a:endParaRPr lang="zh-CN" altLang="en-US" dirty="0"/>
          </a:p>
        </p:txBody>
      </p:sp>
    </p:spTree>
    <p:extLst>
      <p:ext uri="{BB962C8B-B14F-4D97-AF65-F5344CB8AC3E}">
        <p14:creationId xmlns:p14="http://schemas.microsoft.com/office/powerpoint/2010/main" val="1723289993"/>
      </p:ext>
    </p:extLst>
  </p:cSld>
  <p:clrMapOvr>
    <a:masterClrMapping/>
  </p:clrMapOvr>
</p:sld>
</file>

<file path=ppt/theme/theme1.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12</TotalTime>
  <Words>34</Words>
  <Application>Microsoft Office PowerPoint</Application>
  <PresentationFormat>全屏显示(4:3)</PresentationFormat>
  <Paragraphs>64</Paragraphs>
  <Slides>14</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14</vt:i4>
      </vt:variant>
    </vt:vector>
  </HeadingPairs>
  <TitlesOfParts>
    <vt:vector size="25" baseType="lpstr">
      <vt:lpstr>GungsuhChe</vt:lpstr>
      <vt:lpstr>黑体</vt:lpstr>
      <vt:lpstr>华文细黑</vt:lpstr>
      <vt:lpstr>华文中宋</vt:lpstr>
      <vt:lpstr>楷体</vt:lpstr>
      <vt:lpstr>宋体</vt:lpstr>
      <vt:lpstr>Arial</vt:lpstr>
      <vt:lpstr>Calibri</vt:lpstr>
      <vt:lpstr>Times New Roman</vt:lpstr>
      <vt:lpstr>Office 主题</vt:lpstr>
      <vt:lpstr>默认设计模板</vt:lpstr>
      <vt:lpstr>PowerPoint 演示文稿</vt:lpstr>
      <vt:lpstr>目  录</vt:lpstr>
      <vt:lpstr>2.1　没有天生的领导力</vt:lpstr>
      <vt:lpstr>2.1　没有天生的领导力</vt:lpstr>
      <vt:lpstr>2.1　没有天生的领导力</vt:lpstr>
      <vt:lpstr>2.1　没有天生的领导力</vt:lpstr>
      <vt:lpstr>2.1　没有天生的领导力</vt:lpstr>
      <vt:lpstr>2.2　领导力是教育与经验的产物</vt:lpstr>
      <vt:lpstr>2.2　领导力是教育与经验的产物</vt:lpstr>
      <vt:lpstr>2.2　领导力是教育与经验的产物</vt:lpstr>
      <vt:lpstr>2.2　领导力是教育与经验的产物</vt:lpstr>
      <vt:lpstr>2.3　你我皆可以成为优秀领导者</vt:lpstr>
      <vt:lpstr>2.3　你我皆可以成为优秀领导者</vt:lpstr>
      <vt:lpstr>2.3　你我皆可以成为优秀领导者</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Sunny Cao</dc:creator>
  <cp:lastModifiedBy>Admin</cp:lastModifiedBy>
  <cp:revision>4</cp:revision>
  <dcterms:created xsi:type="dcterms:W3CDTF">2017-01-20T01:43:06Z</dcterms:created>
  <dcterms:modified xsi:type="dcterms:W3CDTF">2017-03-12T12:29:56Z</dcterms:modified>
</cp:coreProperties>
</file>